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65" r:id="rId3"/>
    <p:sldId id="264" r:id="rId4"/>
    <p:sldId id="266" r:id="rId5"/>
    <p:sldId id="267" r:id="rId6"/>
    <p:sldId id="272" r:id="rId7"/>
    <p:sldId id="270" r:id="rId8"/>
    <p:sldId id="269" r:id="rId9"/>
    <p:sldId id="271" r:id="rId10"/>
    <p:sldId id="273" r:id="rId11"/>
    <p:sldId id="275" r:id="rId12"/>
    <p:sldId id="262" r:id="rId13"/>
    <p:sldId id="260" r:id="rId14"/>
    <p:sldId id="276" r:id="rId15"/>
    <p:sldId id="25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37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1429"/>
  </p:normalViewPr>
  <p:slideViewPr>
    <p:cSldViewPr snapToGrid="0">
      <p:cViewPr varScale="1">
        <p:scale>
          <a:sx n="105" d="100"/>
          <a:sy n="105" d="100"/>
        </p:scale>
        <p:origin x="8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Eraky" userId="b836b1c2-e20f-4000-b76a-992a1c772018" providerId="ADAL" clId="{F5D49D30-9AB5-C249-90E7-14B2057F036B}"/>
    <pc:docChg chg="undo custSel modSld sldOrd">
      <pc:chgData name="Mohamed Eraky" userId="b836b1c2-e20f-4000-b76a-992a1c772018" providerId="ADAL" clId="{F5D49D30-9AB5-C249-90E7-14B2057F036B}" dt="2022-12-19T14:48:59.344" v="1097" actId="1076"/>
      <pc:docMkLst>
        <pc:docMk/>
      </pc:docMkLst>
      <pc:sldChg chg="modSp mod modNotesTx">
        <pc:chgData name="Mohamed Eraky" userId="b836b1c2-e20f-4000-b76a-992a1c772018" providerId="ADAL" clId="{F5D49D30-9AB5-C249-90E7-14B2057F036B}" dt="2022-12-19T14:32:01.626" v="1088" actId="20577"/>
        <pc:sldMkLst>
          <pc:docMk/>
          <pc:sldMk cId="309558979" sldId="258"/>
        </pc:sldMkLst>
        <pc:spChg chg="mod">
          <ac:chgData name="Mohamed Eraky" userId="b836b1c2-e20f-4000-b76a-992a1c772018" providerId="ADAL" clId="{F5D49D30-9AB5-C249-90E7-14B2057F036B}" dt="2022-12-19T14:32:01.626" v="1088" actId="20577"/>
          <ac:spMkLst>
            <pc:docMk/>
            <pc:sldMk cId="309558979" sldId="258"/>
            <ac:spMk id="3" creationId="{B6D0179E-A398-7C13-8CF2-11CE8728022E}"/>
          </ac:spMkLst>
        </pc:spChg>
      </pc:sldChg>
      <pc:sldChg chg="modSp mod modNotesTx">
        <pc:chgData name="Mohamed Eraky" userId="b836b1c2-e20f-4000-b76a-992a1c772018" providerId="ADAL" clId="{F5D49D30-9AB5-C249-90E7-14B2057F036B}" dt="2022-12-19T05:48:08.508" v="1080" actId="14100"/>
        <pc:sldMkLst>
          <pc:docMk/>
          <pc:sldMk cId="2194500978" sldId="260"/>
        </pc:sldMkLst>
        <pc:spChg chg="mod">
          <ac:chgData name="Mohamed Eraky" userId="b836b1c2-e20f-4000-b76a-992a1c772018" providerId="ADAL" clId="{F5D49D30-9AB5-C249-90E7-14B2057F036B}" dt="2022-12-19T05:45:33.603" v="901" actId="108"/>
          <ac:spMkLst>
            <pc:docMk/>
            <pc:sldMk cId="2194500978" sldId="260"/>
            <ac:spMk id="2" creationId="{C77F1F6D-E3CD-620D-7994-ACA614F20E2C}"/>
          </ac:spMkLst>
        </pc:spChg>
        <pc:graphicFrameChg chg="mod modGraphic">
          <ac:chgData name="Mohamed Eraky" userId="b836b1c2-e20f-4000-b76a-992a1c772018" providerId="ADAL" clId="{F5D49D30-9AB5-C249-90E7-14B2057F036B}" dt="2022-12-19T05:48:08.508" v="1080" actId="14100"/>
          <ac:graphicFrameMkLst>
            <pc:docMk/>
            <pc:sldMk cId="2194500978" sldId="260"/>
            <ac:graphicFrameMk id="4" creationId="{BC994663-7503-AE15-DC47-8EE804111B21}"/>
          </ac:graphicFrameMkLst>
        </pc:graphicFrameChg>
      </pc:sldChg>
      <pc:sldChg chg="modSp mod">
        <pc:chgData name="Mohamed Eraky" userId="b836b1c2-e20f-4000-b76a-992a1c772018" providerId="ADAL" clId="{F5D49D30-9AB5-C249-90E7-14B2057F036B}" dt="2022-12-19T14:36:15.811" v="1090" actId="20577"/>
        <pc:sldMkLst>
          <pc:docMk/>
          <pc:sldMk cId="1087156750" sldId="262"/>
        </pc:sldMkLst>
        <pc:spChg chg="mod">
          <ac:chgData name="Mohamed Eraky" userId="b836b1c2-e20f-4000-b76a-992a1c772018" providerId="ADAL" clId="{F5D49D30-9AB5-C249-90E7-14B2057F036B}" dt="2022-12-19T05:45:05.518" v="895" actId="108"/>
          <ac:spMkLst>
            <pc:docMk/>
            <pc:sldMk cId="1087156750" sldId="262"/>
            <ac:spMk id="2" creationId="{BA5E1011-3382-EE4A-F65F-421CF9EB9D81}"/>
          </ac:spMkLst>
        </pc:spChg>
        <pc:spChg chg="mod">
          <ac:chgData name="Mohamed Eraky" userId="b836b1c2-e20f-4000-b76a-992a1c772018" providerId="ADAL" clId="{F5D49D30-9AB5-C249-90E7-14B2057F036B}" dt="2022-12-19T14:36:15.811" v="1090" actId="20577"/>
          <ac:spMkLst>
            <pc:docMk/>
            <pc:sldMk cId="1087156750" sldId="262"/>
            <ac:spMk id="5" creationId="{79B38767-EEDC-CFB7-9627-69875C9242B1}"/>
          </ac:spMkLst>
        </pc:spChg>
      </pc:sldChg>
      <pc:sldChg chg="addSp delSp modSp mod modNotesTx">
        <pc:chgData name="Mohamed Eraky" userId="b836b1c2-e20f-4000-b76a-992a1c772018" providerId="ADAL" clId="{F5D49D30-9AB5-C249-90E7-14B2057F036B}" dt="2022-12-19T05:11:03.384" v="492" actId="478"/>
        <pc:sldMkLst>
          <pc:docMk/>
          <pc:sldMk cId="3715964044" sldId="264"/>
        </pc:sldMkLst>
        <pc:spChg chg="mod">
          <ac:chgData name="Mohamed Eraky" userId="b836b1c2-e20f-4000-b76a-992a1c772018" providerId="ADAL" clId="{F5D49D30-9AB5-C249-90E7-14B2057F036B}" dt="2022-12-19T05:10:23.838" v="486" actId="108"/>
          <ac:spMkLst>
            <pc:docMk/>
            <pc:sldMk cId="3715964044" sldId="264"/>
            <ac:spMk id="2" creationId="{9EFA948A-DEAB-788F-A169-50B7B9F1AAEF}"/>
          </ac:spMkLst>
        </pc:spChg>
        <pc:spChg chg="add del">
          <ac:chgData name="Mohamed Eraky" userId="b836b1c2-e20f-4000-b76a-992a1c772018" providerId="ADAL" clId="{F5D49D30-9AB5-C249-90E7-14B2057F036B}" dt="2022-12-19T04:57:46.848" v="84" actId="478"/>
          <ac:spMkLst>
            <pc:docMk/>
            <pc:sldMk cId="3715964044" sldId="264"/>
            <ac:spMk id="10" creationId="{5CEEE3EA-BBD1-E3D3-6CF2-8A1407A0533B}"/>
          </ac:spMkLst>
        </pc:spChg>
        <pc:spChg chg="add mod">
          <ac:chgData name="Mohamed Eraky" userId="b836b1c2-e20f-4000-b76a-992a1c772018" providerId="ADAL" clId="{F5D49D30-9AB5-C249-90E7-14B2057F036B}" dt="2022-12-19T04:57:42.035" v="83" actId="1582"/>
          <ac:spMkLst>
            <pc:docMk/>
            <pc:sldMk cId="3715964044" sldId="264"/>
            <ac:spMk id="12" creationId="{6B4D407B-C06E-4E5D-BC3C-9FB382F0206A}"/>
          </ac:spMkLst>
        </pc:spChg>
        <pc:spChg chg="add del mod">
          <ac:chgData name="Mohamed Eraky" userId="b836b1c2-e20f-4000-b76a-992a1c772018" providerId="ADAL" clId="{F5D49D30-9AB5-C249-90E7-14B2057F036B}" dt="2022-12-19T04:57:54.861" v="86"/>
          <ac:spMkLst>
            <pc:docMk/>
            <pc:sldMk cId="3715964044" sldId="264"/>
            <ac:spMk id="15" creationId="{97BC3972-5ED0-4345-7FEA-C8E9394D8894}"/>
          </ac:spMkLst>
        </pc:spChg>
        <pc:spChg chg="add mod">
          <ac:chgData name="Mohamed Eraky" userId="b836b1c2-e20f-4000-b76a-992a1c772018" providerId="ADAL" clId="{F5D49D30-9AB5-C249-90E7-14B2057F036B}" dt="2022-12-19T04:58:30.404" v="90" actId="1076"/>
          <ac:spMkLst>
            <pc:docMk/>
            <pc:sldMk cId="3715964044" sldId="264"/>
            <ac:spMk id="16" creationId="{797CD700-2FB5-CDD6-B66A-3FF0C53D41DA}"/>
          </ac:spMkLst>
        </pc:spChg>
        <pc:spChg chg="add mod">
          <ac:chgData name="Mohamed Eraky" userId="b836b1c2-e20f-4000-b76a-992a1c772018" providerId="ADAL" clId="{F5D49D30-9AB5-C249-90E7-14B2057F036B}" dt="2022-12-19T05:00:00.753" v="102" actId="14100"/>
          <ac:spMkLst>
            <pc:docMk/>
            <pc:sldMk cId="3715964044" sldId="264"/>
            <ac:spMk id="17" creationId="{650A2AAD-C318-60A3-93AB-5B4F2468C303}"/>
          </ac:spMkLst>
        </pc:spChg>
        <pc:spChg chg="add del mod">
          <ac:chgData name="Mohamed Eraky" userId="b836b1c2-e20f-4000-b76a-992a1c772018" providerId="ADAL" clId="{F5D49D30-9AB5-C249-90E7-14B2057F036B}" dt="2022-12-19T05:11:03.384" v="492" actId="478"/>
          <ac:spMkLst>
            <pc:docMk/>
            <pc:sldMk cId="3715964044" sldId="264"/>
            <ac:spMk id="21" creationId="{2070BCEB-391B-DFFF-9138-D16EACA0480C}"/>
          </ac:spMkLst>
        </pc:spChg>
        <pc:spChg chg="mod">
          <ac:chgData name="Mohamed Eraky" userId="b836b1c2-e20f-4000-b76a-992a1c772018" providerId="ADAL" clId="{F5D49D30-9AB5-C249-90E7-14B2057F036B}" dt="2022-12-19T04:56:29.821" v="73" actId="14100"/>
          <ac:spMkLst>
            <pc:docMk/>
            <pc:sldMk cId="3715964044" sldId="264"/>
            <ac:spMk id="30" creationId="{B23A5E35-5F51-D22D-D6CC-3CA1E0E8A458}"/>
          </ac:spMkLst>
        </pc:spChg>
        <pc:spChg chg="mod">
          <ac:chgData name="Mohamed Eraky" userId="b836b1c2-e20f-4000-b76a-992a1c772018" providerId="ADAL" clId="{F5D49D30-9AB5-C249-90E7-14B2057F036B}" dt="2022-12-19T04:56:01.857" v="69" actId="14100"/>
          <ac:spMkLst>
            <pc:docMk/>
            <pc:sldMk cId="3715964044" sldId="264"/>
            <ac:spMk id="31" creationId="{6A0E788D-4C7F-C924-9AE3-7EB59A32DE8A}"/>
          </ac:spMkLst>
        </pc:spChg>
        <pc:spChg chg="mod">
          <ac:chgData name="Mohamed Eraky" userId="b836b1c2-e20f-4000-b76a-992a1c772018" providerId="ADAL" clId="{F5D49D30-9AB5-C249-90E7-14B2057F036B}" dt="2022-12-19T04:55:54.942" v="67" actId="1076"/>
          <ac:spMkLst>
            <pc:docMk/>
            <pc:sldMk cId="3715964044" sldId="264"/>
            <ac:spMk id="32" creationId="{32E371E0-84D2-607F-5840-11D5A0C435D3}"/>
          </ac:spMkLst>
        </pc:spChg>
        <pc:spChg chg="mod">
          <ac:chgData name="Mohamed Eraky" userId="b836b1c2-e20f-4000-b76a-992a1c772018" providerId="ADAL" clId="{F5D49D30-9AB5-C249-90E7-14B2057F036B}" dt="2022-12-19T04:55:54.942" v="67" actId="1076"/>
          <ac:spMkLst>
            <pc:docMk/>
            <pc:sldMk cId="3715964044" sldId="264"/>
            <ac:spMk id="40" creationId="{51AE532D-2101-8970-0AA6-D4C873CF6BD3}"/>
          </ac:spMkLst>
        </pc:spChg>
        <pc:spChg chg="mod">
          <ac:chgData name="Mohamed Eraky" userId="b836b1c2-e20f-4000-b76a-992a1c772018" providerId="ADAL" clId="{F5D49D30-9AB5-C249-90E7-14B2057F036B}" dt="2022-12-19T04:55:54.942" v="67" actId="1076"/>
          <ac:spMkLst>
            <pc:docMk/>
            <pc:sldMk cId="3715964044" sldId="264"/>
            <ac:spMk id="47" creationId="{3285A537-3F41-183B-DBA4-59E52481B741}"/>
          </ac:spMkLst>
        </pc:spChg>
        <pc:spChg chg="del mod">
          <ac:chgData name="Mohamed Eraky" userId="b836b1c2-e20f-4000-b76a-992a1c772018" providerId="ADAL" clId="{F5D49D30-9AB5-C249-90E7-14B2057F036B}" dt="2022-12-19T04:59:31.322" v="95" actId="478"/>
          <ac:spMkLst>
            <pc:docMk/>
            <pc:sldMk cId="3715964044" sldId="264"/>
            <ac:spMk id="50" creationId="{3521C8F6-69E9-C8E2-3BB6-7F49AA48DF8B}"/>
          </ac:spMkLst>
        </pc:spChg>
        <pc:picChg chg="mod">
          <ac:chgData name="Mohamed Eraky" userId="b836b1c2-e20f-4000-b76a-992a1c772018" providerId="ADAL" clId="{F5D49D30-9AB5-C249-90E7-14B2057F036B}" dt="2022-12-19T04:59:45.022" v="100" actId="1076"/>
          <ac:picMkLst>
            <pc:docMk/>
            <pc:sldMk cId="3715964044" sldId="264"/>
            <ac:picMk id="4" creationId="{D3C7AFC6-D8A3-8DB9-B5B6-E646AA27795D}"/>
          </ac:picMkLst>
        </pc:picChg>
        <pc:picChg chg="mod">
          <ac:chgData name="Mohamed Eraky" userId="b836b1c2-e20f-4000-b76a-992a1c772018" providerId="ADAL" clId="{F5D49D30-9AB5-C249-90E7-14B2057F036B}" dt="2022-12-19T04:55:54.942" v="67" actId="1076"/>
          <ac:picMkLst>
            <pc:docMk/>
            <pc:sldMk cId="3715964044" sldId="264"/>
            <ac:picMk id="11" creationId="{E49DEEF7-87C4-1771-5533-F8654586928A}"/>
          </ac:picMkLst>
        </pc:picChg>
        <pc:picChg chg="add del mod">
          <ac:chgData name="Mohamed Eraky" userId="b836b1c2-e20f-4000-b76a-992a1c772018" providerId="ADAL" clId="{F5D49D30-9AB5-C249-90E7-14B2057F036B}" dt="2022-12-19T04:57:54.861" v="86"/>
          <ac:picMkLst>
            <pc:docMk/>
            <pc:sldMk cId="3715964044" sldId="264"/>
            <ac:picMk id="13" creationId="{2A789E3A-E1BE-5E19-94FC-57E30F18D65C}"/>
          </ac:picMkLst>
        </pc:picChg>
        <pc:picChg chg="mod">
          <ac:chgData name="Mohamed Eraky" userId="b836b1c2-e20f-4000-b76a-992a1c772018" providerId="ADAL" clId="{F5D49D30-9AB5-C249-90E7-14B2057F036B}" dt="2022-12-19T04:56:19.754" v="72" actId="1076"/>
          <ac:picMkLst>
            <pc:docMk/>
            <pc:sldMk cId="3715964044" sldId="264"/>
            <ac:picMk id="14" creationId="{C55C662A-E5D4-F797-C61E-06425671FB37}"/>
          </ac:picMkLst>
        </pc:picChg>
        <pc:picChg chg="mod">
          <ac:chgData name="Mohamed Eraky" userId="b836b1c2-e20f-4000-b76a-992a1c772018" providerId="ADAL" clId="{F5D49D30-9AB5-C249-90E7-14B2057F036B}" dt="2022-12-19T04:58:18.373" v="89" actId="1076"/>
          <ac:picMkLst>
            <pc:docMk/>
            <pc:sldMk cId="3715964044" sldId="264"/>
            <ac:picMk id="23" creationId="{5FAE7242-DD68-DB9D-F147-4748E15E0F97}"/>
          </ac:picMkLst>
        </pc:picChg>
        <pc:cxnChg chg="add mod">
          <ac:chgData name="Mohamed Eraky" userId="b836b1c2-e20f-4000-b76a-992a1c772018" providerId="ADAL" clId="{F5D49D30-9AB5-C249-90E7-14B2057F036B}" dt="2022-12-19T05:00:30.136" v="106" actId="1582"/>
          <ac:cxnSpMkLst>
            <pc:docMk/>
            <pc:sldMk cId="3715964044" sldId="264"/>
            <ac:cxnSpMk id="19" creationId="{78826EDC-C24E-F328-E0F6-FA1E45BB6E2F}"/>
          </ac:cxnSpMkLst>
        </pc:cxnChg>
        <pc:cxnChg chg="mod">
          <ac:chgData name="Mohamed Eraky" userId="b836b1c2-e20f-4000-b76a-992a1c772018" providerId="ADAL" clId="{F5D49D30-9AB5-C249-90E7-14B2057F036B}" dt="2022-12-19T04:56:38.070" v="75" actId="14100"/>
          <ac:cxnSpMkLst>
            <pc:docMk/>
            <pc:sldMk cId="3715964044" sldId="264"/>
            <ac:cxnSpMk id="36" creationId="{1CBFBE21-D724-BEA1-2C5C-E5851C7271F2}"/>
          </ac:cxnSpMkLst>
        </pc:cxnChg>
        <pc:cxnChg chg="mod">
          <ac:chgData name="Mohamed Eraky" userId="b836b1c2-e20f-4000-b76a-992a1c772018" providerId="ADAL" clId="{F5D49D30-9AB5-C249-90E7-14B2057F036B}" dt="2022-12-19T04:56:47.920" v="77" actId="14100"/>
          <ac:cxnSpMkLst>
            <pc:docMk/>
            <pc:sldMk cId="3715964044" sldId="264"/>
            <ac:cxnSpMk id="37" creationId="{98C8F98F-7C39-D063-7977-69E45C9ED82B}"/>
          </ac:cxnSpMkLst>
        </pc:cxnChg>
        <pc:cxnChg chg="mod">
          <ac:chgData name="Mohamed Eraky" userId="b836b1c2-e20f-4000-b76a-992a1c772018" providerId="ADAL" clId="{F5D49D30-9AB5-C249-90E7-14B2057F036B}" dt="2022-12-19T04:55:54.942" v="67" actId="1076"/>
          <ac:cxnSpMkLst>
            <pc:docMk/>
            <pc:sldMk cId="3715964044" sldId="264"/>
            <ac:cxnSpMk id="39" creationId="{E62A4FEC-31BE-EE6C-01C6-34EB84CEAB22}"/>
          </ac:cxnSpMkLst>
        </pc:cxnChg>
        <pc:cxnChg chg="mod">
          <ac:chgData name="Mohamed Eraky" userId="b836b1c2-e20f-4000-b76a-992a1c772018" providerId="ADAL" clId="{F5D49D30-9AB5-C249-90E7-14B2057F036B}" dt="2022-12-19T04:56:06.145" v="70" actId="14100"/>
          <ac:cxnSpMkLst>
            <pc:docMk/>
            <pc:sldMk cId="3715964044" sldId="264"/>
            <ac:cxnSpMk id="42" creationId="{32C691D4-D904-CB0F-B70E-5B18EE7CDC62}"/>
          </ac:cxnSpMkLst>
        </pc:cxnChg>
      </pc:sldChg>
      <pc:sldChg chg="modSp mod">
        <pc:chgData name="Mohamed Eraky" userId="b836b1c2-e20f-4000-b76a-992a1c772018" providerId="ADAL" clId="{F5D49D30-9AB5-C249-90E7-14B2057F036B}" dt="2022-12-19T05:09:59.626" v="484" actId="1076"/>
        <pc:sldMkLst>
          <pc:docMk/>
          <pc:sldMk cId="1755212250" sldId="265"/>
        </pc:sldMkLst>
        <pc:spChg chg="mod">
          <ac:chgData name="Mohamed Eraky" userId="b836b1c2-e20f-4000-b76a-992a1c772018" providerId="ADAL" clId="{F5D49D30-9AB5-C249-90E7-14B2057F036B}" dt="2022-12-19T05:09:59.626" v="484" actId="1076"/>
          <ac:spMkLst>
            <pc:docMk/>
            <pc:sldMk cId="1755212250" sldId="265"/>
            <ac:spMk id="2" creationId="{0B77A762-5966-E1BF-FC40-8207598F6C60}"/>
          </ac:spMkLst>
        </pc:spChg>
        <pc:spChg chg="mod">
          <ac:chgData name="Mohamed Eraky" userId="b836b1c2-e20f-4000-b76a-992a1c772018" providerId="ADAL" clId="{F5D49D30-9AB5-C249-90E7-14B2057F036B}" dt="2022-12-19T05:09:53.318" v="483" actId="255"/>
          <ac:spMkLst>
            <pc:docMk/>
            <pc:sldMk cId="1755212250" sldId="265"/>
            <ac:spMk id="3" creationId="{8329FEE5-5FB0-95BA-8E33-788A00B12909}"/>
          </ac:spMkLst>
        </pc:spChg>
      </pc:sldChg>
      <pc:sldChg chg="modSp mod modNotesTx">
        <pc:chgData name="Mohamed Eraky" userId="b836b1c2-e20f-4000-b76a-992a1c772018" providerId="ADAL" clId="{F5D49D30-9AB5-C249-90E7-14B2057F036B}" dt="2022-12-19T05:26:58.441" v="760" actId="20577"/>
        <pc:sldMkLst>
          <pc:docMk/>
          <pc:sldMk cId="908322307" sldId="266"/>
        </pc:sldMkLst>
        <pc:spChg chg="mod">
          <ac:chgData name="Mohamed Eraky" userId="b836b1c2-e20f-4000-b76a-992a1c772018" providerId="ADAL" clId="{F5D49D30-9AB5-C249-90E7-14B2057F036B}" dt="2022-12-19T05:23:09.336" v="690" actId="108"/>
          <ac:spMkLst>
            <pc:docMk/>
            <pc:sldMk cId="908322307" sldId="266"/>
            <ac:spMk id="2" creationId="{4D18AA93-CDDE-E429-C844-1041AB9B00CC}"/>
          </ac:spMkLst>
        </pc:spChg>
        <pc:spChg chg="mod">
          <ac:chgData name="Mohamed Eraky" userId="b836b1c2-e20f-4000-b76a-992a1c772018" providerId="ADAL" clId="{F5D49D30-9AB5-C249-90E7-14B2057F036B}" dt="2022-12-19T05:26:58.441" v="760" actId="20577"/>
          <ac:spMkLst>
            <pc:docMk/>
            <pc:sldMk cId="908322307" sldId="266"/>
            <ac:spMk id="3" creationId="{B1E46792-43D6-5952-F3C9-A8EAC1B28180}"/>
          </ac:spMkLst>
        </pc:spChg>
        <pc:picChg chg="mod">
          <ac:chgData name="Mohamed Eraky" userId="b836b1c2-e20f-4000-b76a-992a1c772018" providerId="ADAL" clId="{F5D49D30-9AB5-C249-90E7-14B2057F036B}" dt="2022-12-19T05:26:53.718" v="755" actId="1076"/>
          <ac:picMkLst>
            <pc:docMk/>
            <pc:sldMk cId="908322307" sldId="266"/>
            <ac:picMk id="4" creationId="{DB474F3F-A799-C9A7-2482-D8B5E9B71F5A}"/>
          </ac:picMkLst>
        </pc:picChg>
      </pc:sldChg>
      <pc:sldChg chg="modSp mod">
        <pc:chgData name="Mohamed Eraky" userId="b836b1c2-e20f-4000-b76a-992a1c772018" providerId="ADAL" clId="{F5D49D30-9AB5-C249-90E7-14B2057F036B}" dt="2022-12-19T05:24:53.301" v="710" actId="1076"/>
        <pc:sldMkLst>
          <pc:docMk/>
          <pc:sldMk cId="2405679579" sldId="267"/>
        </pc:sldMkLst>
        <pc:spChg chg="mod">
          <ac:chgData name="Mohamed Eraky" userId="b836b1c2-e20f-4000-b76a-992a1c772018" providerId="ADAL" clId="{F5D49D30-9AB5-C249-90E7-14B2057F036B}" dt="2022-12-19T05:24:00.754" v="698" actId="108"/>
          <ac:spMkLst>
            <pc:docMk/>
            <pc:sldMk cId="2405679579" sldId="267"/>
            <ac:spMk id="2" creationId="{A5AAD1C9-ACBE-7AD4-8000-24450AB307E0}"/>
          </ac:spMkLst>
        </pc:spChg>
        <pc:spChg chg="mod">
          <ac:chgData name="Mohamed Eraky" userId="b836b1c2-e20f-4000-b76a-992a1c772018" providerId="ADAL" clId="{F5D49D30-9AB5-C249-90E7-14B2057F036B}" dt="2022-12-19T05:24:53.301" v="710" actId="1076"/>
          <ac:spMkLst>
            <pc:docMk/>
            <pc:sldMk cId="2405679579" sldId="267"/>
            <ac:spMk id="3" creationId="{41B372AF-E974-7434-4480-93D8A5186B01}"/>
          </ac:spMkLst>
        </pc:spChg>
        <pc:picChg chg="mod">
          <ac:chgData name="Mohamed Eraky" userId="b836b1c2-e20f-4000-b76a-992a1c772018" providerId="ADAL" clId="{F5D49D30-9AB5-C249-90E7-14B2057F036B}" dt="2022-12-19T05:22:49.821" v="689" actId="14100"/>
          <ac:picMkLst>
            <pc:docMk/>
            <pc:sldMk cId="2405679579" sldId="267"/>
            <ac:picMk id="4" creationId="{8E311C36-E5D7-6A9B-FFC7-E30D98862BA8}"/>
          </ac:picMkLst>
        </pc:picChg>
      </pc:sldChg>
      <pc:sldChg chg="addSp delSp modSp mod ord modNotesTx">
        <pc:chgData name="Mohamed Eraky" userId="b836b1c2-e20f-4000-b76a-992a1c772018" providerId="ADAL" clId="{F5D49D30-9AB5-C249-90E7-14B2057F036B}" dt="2022-12-19T05:43:23.144" v="874" actId="1076"/>
        <pc:sldMkLst>
          <pc:docMk/>
          <pc:sldMk cId="1421762629" sldId="269"/>
        </pc:sldMkLst>
        <pc:spChg chg="mod">
          <ac:chgData name="Mohamed Eraky" userId="b836b1c2-e20f-4000-b76a-992a1c772018" providerId="ADAL" clId="{F5D49D30-9AB5-C249-90E7-14B2057F036B}" dt="2022-12-19T05:43:23.144" v="874" actId="1076"/>
          <ac:spMkLst>
            <pc:docMk/>
            <pc:sldMk cId="1421762629" sldId="269"/>
            <ac:spMk id="2" creationId="{A5AAD1C9-ACBE-7AD4-8000-24450AB307E0}"/>
          </ac:spMkLst>
        </pc:spChg>
        <pc:spChg chg="mod">
          <ac:chgData name="Mohamed Eraky" userId="b836b1c2-e20f-4000-b76a-992a1c772018" providerId="ADAL" clId="{F5D49D30-9AB5-C249-90E7-14B2057F036B}" dt="2022-12-19T05:32:42.419" v="776" actId="1076"/>
          <ac:spMkLst>
            <pc:docMk/>
            <pc:sldMk cId="1421762629" sldId="269"/>
            <ac:spMk id="19" creationId="{9F80BC62-D372-2F2F-2BEF-BB2C81B67404}"/>
          </ac:spMkLst>
        </pc:spChg>
        <pc:spChg chg="mod">
          <ac:chgData name="Mohamed Eraky" userId="b836b1c2-e20f-4000-b76a-992a1c772018" providerId="ADAL" clId="{F5D49D30-9AB5-C249-90E7-14B2057F036B}" dt="2022-12-19T05:32:42.419" v="776" actId="1076"/>
          <ac:spMkLst>
            <pc:docMk/>
            <pc:sldMk cId="1421762629" sldId="269"/>
            <ac:spMk id="21" creationId="{6C62EE5D-9989-E349-A921-47CA8F291F84}"/>
          </ac:spMkLst>
        </pc:spChg>
        <pc:spChg chg="mod">
          <ac:chgData name="Mohamed Eraky" userId="b836b1c2-e20f-4000-b76a-992a1c772018" providerId="ADAL" clId="{F5D49D30-9AB5-C249-90E7-14B2057F036B}" dt="2022-12-19T05:32:42.419" v="776" actId="1076"/>
          <ac:spMkLst>
            <pc:docMk/>
            <pc:sldMk cId="1421762629" sldId="269"/>
            <ac:spMk id="22" creationId="{A165DCB7-3877-26F3-96EB-8EDF88B263DA}"/>
          </ac:spMkLst>
        </pc:spChg>
        <pc:picChg chg="add mod">
          <ac:chgData name="Mohamed Eraky" userId="b836b1c2-e20f-4000-b76a-992a1c772018" providerId="ADAL" clId="{F5D49D30-9AB5-C249-90E7-14B2057F036B}" dt="2022-12-19T05:32:46.200" v="777" actId="1076"/>
          <ac:picMkLst>
            <pc:docMk/>
            <pc:sldMk cId="1421762629" sldId="269"/>
            <ac:picMk id="3" creationId="{D6EE05B4-65EB-7D61-A37D-4F85FD9581FF}"/>
          </ac:picMkLst>
        </pc:picChg>
        <pc:picChg chg="add mod">
          <ac:chgData name="Mohamed Eraky" userId="b836b1c2-e20f-4000-b76a-992a1c772018" providerId="ADAL" clId="{F5D49D30-9AB5-C249-90E7-14B2057F036B}" dt="2022-12-19T05:33:20.285" v="785" actId="1076"/>
          <ac:picMkLst>
            <pc:docMk/>
            <pc:sldMk cId="1421762629" sldId="269"/>
            <ac:picMk id="4" creationId="{16CF7E05-1EC1-9E49-2D74-CC079F0FE5B0}"/>
          </ac:picMkLst>
        </pc:picChg>
        <pc:picChg chg="add mod">
          <ac:chgData name="Mohamed Eraky" userId="b836b1c2-e20f-4000-b76a-992a1c772018" providerId="ADAL" clId="{F5D49D30-9AB5-C249-90E7-14B2057F036B}" dt="2022-12-19T05:32:19.283" v="775" actId="1076"/>
          <ac:picMkLst>
            <pc:docMk/>
            <pc:sldMk cId="1421762629" sldId="269"/>
            <ac:picMk id="5" creationId="{9B798469-5A91-E5DC-1C12-0FD771EF941F}"/>
          </ac:picMkLst>
        </pc:picChg>
        <pc:picChg chg="del mod">
          <ac:chgData name="Mohamed Eraky" userId="b836b1c2-e20f-4000-b76a-992a1c772018" providerId="ADAL" clId="{F5D49D30-9AB5-C249-90E7-14B2057F036B}" dt="2022-12-19T04:53:50.411" v="50" actId="478"/>
          <ac:picMkLst>
            <pc:docMk/>
            <pc:sldMk cId="1421762629" sldId="269"/>
            <ac:picMk id="11" creationId="{DEEC8F32-A839-2059-2C3C-8F8B9301E519}"/>
          </ac:picMkLst>
        </pc:picChg>
        <pc:picChg chg="mod">
          <ac:chgData name="Mohamed Eraky" userId="b836b1c2-e20f-4000-b76a-992a1c772018" providerId="ADAL" clId="{F5D49D30-9AB5-C249-90E7-14B2057F036B}" dt="2022-12-19T05:31:02.052" v="768" actId="14100"/>
          <ac:picMkLst>
            <pc:docMk/>
            <pc:sldMk cId="1421762629" sldId="269"/>
            <ac:picMk id="17" creationId="{125E5EBA-19AA-30A2-27A1-DA5B00147614}"/>
          </ac:picMkLst>
        </pc:picChg>
        <pc:cxnChg chg="add mod">
          <ac:chgData name="Mohamed Eraky" userId="b836b1c2-e20f-4000-b76a-992a1c772018" providerId="ADAL" clId="{F5D49D30-9AB5-C249-90E7-14B2057F036B}" dt="2022-12-19T05:36:16.409" v="794" actId="208"/>
          <ac:cxnSpMkLst>
            <pc:docMk/>
            <pc:sldMk cId="1421762629" sldId="269"/>
            <ac:cxnSpMk id="7" creationId="{66BFAA80-5261-4ED0-DAA7-38EABEE23E71}"/>
          </ac:cxnSpMkLst>
        </pc:cxnChg>
        <pc:cxnChg chg="del mod">
          <ac:chgData name="Mohamed Eraky" userId="b836b1c2-e20f-4000-b76a-992a1c772018" providerId="ADAL" clId="{F5D49D30-9AB5-C249-90E7-14B2057F036B}" dt="2022-12-19T04:29:42.281" v="7" actId="478"/>
          <ac:cxnSpMkLst>
            <pc:docMk/>
            <pc:sldMk cId="1421762629" sldId="269"/>
            <ac:cxnSpMk id="14" creationId="{A912D42A-0DEB-9AA0-F09B-C481DA7E03E4}"/>
          </ac:cxnSpMkLst>
        </pc:cxnChg>
      </pc:sldChg>
      <pc:sldChg chg="addSp delSp modSp mod ord">
        <pc:chgData name="Mohamed Eraky" userId="b836b1c2-e20f-4000-b76a-992a1c772018" providerId="ADAL" clId="{F5D49D30-9AB5-C249-90E7-14B2057F036B}" dt="2022-12-19T14:48:59.344" v="1097" actId="1076"/>
        <pc:sldMkLst>
          <pc:docMk/>
          <pc:sldMk cId="1161108588" sldId="270"/>
        </pc:sldMkLst>
        <pc:spChg chg="mod">
          <ac:chgData name="Mohamed Eraky" userId="b836b1c2-e20f-4000-b76a-992a1c772018" providerId="ADAL" clId="{F5D49D30-9AB5-C249-90E7-14B2057F036B}" dt="2022-12-19T05:43:30.388" v="875" actId="108"/>
          <ac:spMkLst>
            <pc:docMk/>
            <pc:sldMk cId="1161108588" sldId="270"/>
            <ac:spMk id="8" creationId="{BFF7F060-69F0-40E2-61A2-EDA5CC636799}"/>
          </ac:spMkLst>
        </pc:spChg>
        <pc:picChg chg="add del mod">
          <ac:chgData name="Mohamed Eraky" userId="b836b1c2-e20f-4000-b76a-992a1c772018" providerId="ADAL" clId="{F5D49D30-9AB5-C249-90E7-14B2057F036B}" dt="2022-12-19T04:30:37.857" v="14" actId="21"/>
          <ac:picMkLst>
            <pc:docMk/>
            <pc:sldMk cId="1161108588" sldId="270"/>
            <ac:picMk id="2" creationId="{9CC8E47B-2090-F0D6-56D0-6ECB8F3A9102}"/>
          </ac:picMkLst>
        </pc:picChg>
        <pc:picChg chg="mod">
          <ac:chgData name="Mohamed Eraky" userId="b836b1c2-e20f-4000-b76a-992a1c772018" providerId="ADAL" clId="{F5D49D30-9AB5-C249-90E7-14B2057F036B}" dt="2022-12-19T14:48:59.344" v="1097" actId="1076"/>
          <ac:picMkLst>
            <pc:docMk/>
            <pc:sldMk cId="1161108588" sldId="270"/>
            <ac:picMk id="10" creationId="{AD027295-62D1-CC23-D35C-2D46F91A982A}"/>
          </ac:picMkLst>
        </pc:picChg>
        <pc:picChg chg="del mod">
          <ac:chgData name="Mohamed Eraky" userId="b836b1c2-e20f-4000-b76a-992a1c772018" providerId="ADAL" clId="{F5D49D30-9AB5-C249-90E7-14B2057F036B}" dt="2022-12-19T14:48:56.637" v="1096" actId="478"/>
          <ac:picMkLst>
            <pc:docMk/>
            <pc:sldMk cId="1161108588" sldId="270"/>
            <ac:picMk id="13" creationId="{D5897A41-3F06-E284-0060-85E2A1F57A3C}"/>
          </ac:picMkLst>
        </pc:picChg>
      </pc:sldChg>
      <pc:sldChg chg="modSp mod">
        <pc:chgData name="Mohamed Eraky" userId="b836b1c2-e20f-4000-b76a-992a1c772018" providerId="ADAL" clId="{F5D49D30-9AB5-C249-90E7-14B2057F036B}" dt="2022-12-19T05:44:14.735" v="888" actId="1076"/>
        <pc:sldMkLst>
          <pc:docMk/>
          <pc:sldMk cId="2991274083" sldId="271"/>
        </pc:sldMkLst>
        <pc:spChg chg="mod">
          <ac:chgData name="Mohamed Eraky" userId="b836b1c2-e20f-4000-b76a-992a1c772018" providerId="ADAL" clId="{F5D49D30-9AB5-C249-90E7-14B2057F036B}" dt="2022-12-19T05:44:14.735" v="888" actId="1076"/>
          <ac:spMkLst>
            <pc:docMk/>
            <pc:sldMk cId="2991274083" sldId="271"/>
            <ac:spMk id="2" creationId="{63C4CAB6-1F33-F67A-76A7-1FD2AA0F40AA}"/>
          </ac:spMkLst>
        </pc:spChg>
      </pc:sldChg>
      <pc:sldChg chg="modSp mod ord">
        <pc:chgData name="Mohamed Eraky" userId="b836b1c2-e20f-4000-b76a-992a1c772018" providerId="ADAL" clId="{F5D49D30-9AB5-C249-90E7-14B2057F036B}" dt="2022-12-19T14:48:08.687" v="1095" actId="20578"/>
        <pc:sldMkLst>
          <pc:docMk/>
          <pc:sldMk cId="859999805" sldId="272"/>
        </pc:sldMkLst>
        <pc:spChg chg="mod">
          <ac:chgData name="Mohamed Eraky" userId="b836b1c2-e20f-4000-b76a-992a1c772018" providerId="ADAL" clId="{F5D49D30-9AB5-C249-90E7-14B2057F036B}" dt="2022-12-19T05:44:05.752" v="886" actId="1076"/>
          <ac:spMkLst>
            <pc:docMk/>
            <pc:sldMk cId="859999805" sldId="272"/>
            <ac:spMk id="5" creationId="{131F6837-349F-93AA-CD42-1A5986921C91}"/>
          </ac:spMkLst>
        </pc:spChg>
        <pc:spChg chg="mod">
          <ac:chgData name="Mohamed Eraky" userId="b836b1c2-e20f-4000-b76a-992a1c772018" providerId="ADAL" clId="{F5D49D30-9AB5-C249-90E7-14B2057F036B}" dt="2022-12-19T05:43:59.187" v="885" actId="1076"/>
          <ac:spMkLst>
            <pc:docMk/>
            <pc:sldMk cId="859999805" sldId="272"/>
            <ac:spMk id="10" creationId="{EF94E060-B356-B42E-DB02-A838A1125406}"/>
          </ac:spMkLst>
        </pc:spChg>
      </pc:sldChg>
      <pc:sldChg chg="modSp mod">
        <pc:chgData name="Mohamed Eraky" userId="b836b1c2-e20f-4000-b76a-992a1c772018" providerId="ADAL" clId="{F5D49D30-9AB5-C249-90E7-14B2057F036B}" dt="2022-12-19T05:44:47.303" v="893" actId="1076"/>
        <pc:sldMkLst>
          <pc:docMk/>
          <pc:sldMk cId="3921999036" sldId="273"/>
        </pc:sldMkLst>
        <pc:spChg chg="mod">
          <ac:chgData name="Mohamed Eraky" userId="b836b1c2-e20f-4000-b76a-992a1c772018" providerId="ADAL" clId="{F5D49D30-9AB5-C249-90E7-14B2057F036B}" dt="2022-12-19T05:44:27.104" v="890" actId="1076"/>
          <ac:spMkLst>
            <pc:docMk/>
            <pc:sldMk cId="3921999036" sldId="273"/>
            <ac:spMk id="2" creationId="{2CEB118F-F0EE-7664-1687-67D6365191D5}"/>
          </ac:spMkLst>
        </pc:spChg>
        <pc:spChg chg="mod">
          <ac:chgData name="Mohamed Eraky" userId="b836b1c2-e20f-4000-b76a-992a1c772018" providerId="ADAL" clId="{F5D49D30-9AB5-C249-90E7-14B2057F036B}" dt="2022-12-19T05:44:47.303" v="893" actId="1076"/>
          <ac:spMkLst>
            <pc:docMk/>
            <pc:sldMk cId="3921999036" sldId="273"/>
            <ac:spMk id="6" creationId="{71FEEE1E-842B-2293-D3CD-775587BED4B7}"/>
          </ac:spMkLst>
        </pc:spChg>
      </pc:sldChg>
      <pc:sldChg chg="modSp mod">
        <pc:chgData name="Mohamed Eraky" userId="b836b1c2-e20f-4000-b76a-992a1c772018" providerId="ADAL" clId="{F5D49D30-9AB5-C249-90E7-14B2057F036B}" dt="2022-12-19T05:44:55.490" v="894" actId="108"/>
        <pc:sldMkLst>
          <pc:docMk/>
          <pc:sldMk cId="2034394673" sldId="275"/>
        </pc:sldMkLst>
        <pc:spChg chg="mod">
          <ac:chgData name="Mohamed Eraky" userId="b836b1c2-e20f-4000-b76a-992a1c772018" providerId="ADAL" clId="{F5D49D30-9AB5-C249-90E7-14B2057F036B}" dt="2022-12-19T05:44:55.490" v="894" actId="108"/>
          <ac:spMkLst>
            <pc:docMk/>
            <pc:sldMk cId="2034394673" sldId="275"/>
            <ac:spMk id="2" creationId="{813256EB-3076-C225-32CB-122A16BCCEB2}"/>
          </ac:spMkLst>
        </pc:spChg>
      </pc:sldChg>
      <pc:sldChg chg="modSp mod">
        <pc:chgData name="Mohamed Eraky" userId="b836b1c2-e20f-4000-b76a-992a1c772018" providerId="ADAL" clId="{F5D49D30-9AB5-C249-90E7-14B2057F036B}" dt="2022-12-19T05:45:45.688" v="903" actId="1076"/>
        <pc:sldMkLst>
          <pc:docMk/>
          <pc:sldMk cId="507108192" sldId="276"/>
        </pc:sldMkLst>
        <pc:spChg chg="mod">
          <ac:chgData name="Mohamed Eraky" userId="b836b1c2-e20f-4000-b76a-992a1c772018" providerId="ADAL" clId="{F5D49D30-9AB5-C249-90E7-14B2057F036B}" dt="2022-12-19T05:45:45.688" v="903" actId="1076"/>
          <ac:spMkLst>
            <pc:docMk/>
            <pc:sldMk cId="507108192" sldId="276"/>
            <ac:spMk id="2" creationId="{3D925035-A227-9618-CD2D-4B1A4E4A8F01}"/>
          </ac:spMkLst>
        </pc:spChg>
      </pc:sldChg>
    </pc:docChg>
  </pc:docChgLst>
  <pc:docChgLst>
    <pc:chgData name="Mohamed Eraky" userId="8adc70d5-8690-4f40-9efc-225b6bb95fad" providerId="ADAL" clId="{6278EF68-42B7-2B4E-84E1-9D08B4B833FE}"/>
    <pc:docChg chg="custSel modSld">
      <pc:chgData name="Mohamed Eraky" userId="8adc70d5-8690-4f40-9efc-225b6bb95fad" providerId="ADAL" clId="{6278EF68-42B7-2B4E-84E1-9D08B4B833FE}" dt="2023-05-14T15:38:59.570" v="29" actId="20577"/>
      <pc:docMkLst>
        <pc:docMk/>
      </pc:docMkLst>
      <pc:sldChg chg="modSp mod">
        <pc:chgData name="Mohamed Eraky" userId="8adc70d5-8690-4f40-9efc-225b6bb95fad" providerId="ADAL" clId="{6278EF68-42B7-2B4E-84E1-9D08B4B833FE}" dt="2023-05-14T15:38:39.338" v="20" actId="207"/>
        <pc:sldMkLst>
          <pc:docMk/>
          <pc:sldMk cId="498159739" sldId="256"/>
        </pc:sldMkLst>
        <pc:spChg chg="mod">
          <ac:chgData name="Mohamed Eraky" userId="8adc70d5-8690-4f40-9efc-225b6bb95fad" providerId="ADAL" clId="{6278EF68-42B7-2B4E-84E1-9D08B4B833FE}" dt="2023-05-14T15:38:09.074" v="8" actId="20577"/>
          <ac:spMkLst>
            <pc:docMk/>
            <pc:sldMk cId="498159739" sldId="256"/>
            <ac:spMk id="2" creationId="{9B93A7A9-9BA5-0D01-318C-94AE2347F2DE}"/>
          </ac:spMkLst>
        </pc:spChg>
        <pc:spChg chg="mod">
          <ac:chgData name="Mohamed Eraky" userId="8adc70d5-8690-4f40-9efc-225b6bb95fad" providerId="ADAL" clId="{6278EF68-42B7-2B4E-84E1-9D08B4B833FE}" dt="2023-05-14T15:38:39.338" v="20" actId="207"/>
          <ac:spMkLst>
            <pc:docMk/>
            <pc:sldMk cId="498159739" sldId="256"/>
            <ac:spMk id="3" creationId="{E0F7B6CA-A358-42C7-E8B6-E36CB362E1B2}"/>
          </ac:spMkLst>
        </pc:spChg>
      </pc:sldChg>
      <pc:sldChg chg="modSp mod">
        <pc:chgData name="Mohamed Eraky" userId="8adc70d5-8690-4f40-9efc-225b6bb95fad" providerId="ADAL" clId="{6278EF68-42B7-2B4E-84E1-9D08B4B833FE}" dt="2023-05-14T15:38:59.570" v="29" actId="20577"/>
        <pc:sldMkLst>
          <pc:docMk/>
          <pc:sldMk cId="1755212250" sldId="265"/>
        </pc:sldMkLst>
        <pc:spChg chg="mod">
          <ac:chgData name="Mohamed Eraky" userId="8adc70d5-8690-4f40-9efc-225b6bb95fad" providerId="ADAL" clId="{6278EF68-42B7-2B4E-84E1-9D08B4B833FE}" dt="2023-05-14T15:38:59.570" v="29" actId="20577"/>
          <ac:spMkLst>
            <pc:docMk/>
            <pc:sldMk cId="1755212250" sldId="265"/>
            <ac:spMk id="3" creationId="{8329FEE5-5FB0-95BA-8E33-788A00B12909}"/>
          </ac:spMkLst>
        </pc:spChg>
      </pc:sldChg>
    </pc:docChg>
  </pc:docChgLst>
</pc:chgInfo>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B28702-A70B-D648-AAE7-2B2DCCBD5BAC}" type="datetimeFigureOut">
              <a:rPr lang="en-US" smtClean="0"/>
              <a:t>5/14/23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31ADF0-A872-364D-8A49-219311C99B07}" type="slidenum">
              <a:rPr lang="en-US" smtClean="0"/>
              <a:t>‹#›</a:t>
            </a:fld>
            <a:endParaRPr lang="en-US"/>
          </a:p>
        </p:txBody>
      </p:sp>
    </p:spTree>
    <p:extLst>
      <p:ext uri="{BB962C8B-B14F-4D97-AF65-F5344CB8AC3E}">
        <p14:creationId xmlns:p14="http://schemas.microsoft.com/office/powerpoint/2010/main" val="1750530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Mohamed : live share enables collaboration ” editing, in real-time between team members “ </a:t>
            </a:r>
          </a:p>
        </p:txBody>
      </p:sp>
      <p:sp>
        <p:nvSpPr>
          <p:cNvPr id="4" name="Slide Number Placeholder 3"/>
          <p:cNvSpPr>
            <a:spLocks noGrp="1"/>
          </p:cNvSpPr>
          <p:nvPr>
            <p:ph type="sldNum" sz="quarter" idx="5"/>
          </p:nvPr>
        </p:nvSpPr>
        <p:spPr/>
        <p:txBody>
          <a:bodyPr/>
          <a:lstStyle/>
          <a:p>
            <a:fld id="{AF31ADF0-A872-364D-8A49-219311C99B07}" type="slidenum">
              <a:rPr lang="en-US" smtClean="0"/>
              <a:t>3</a:t>
            </a:fld>
            <a:endParaRPr lang="en-US"/>
          </a:p>
        </p:txBody>
      </p:sp>
    </p:spTree>
    <p:extLst>
      <p:ext uri="{BB962C8B-B14F-4D97-AF65-F5344CB8AC3E}">
        <p14:creationId xmlns:p14="http://schemas.microsoft.com/office/powerpoint/2010/main" val="36062268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Mohamed.</a:t>
            </a:r>
          </a:p>
        </p:txBody>
      </p:sp>
      <p:sp>
        <p:nvSpPr>
          <p:cNvPr id="4" name="Slide Number Placeholder 3"/>
          <p:cNvSpPr>
            <a:spLocks noGrp="1"/>
          </p:cNvSpPr>
          <p:nvPr>
            <p:ph type="sldNum" sz="quarter" idx="5"/>
          </p:nvPr>
        </p:nvSpPr>
        <p:spPr/>
        <p:txBody>
          <a:bodyPr/>
          <a:lstStyle/>
          <a:p>
            <a:fld id="{AF31ADF0-A872-364D-8A49-219311C99B07}" type="slidenum">
              <a:rPr lang="en-US" smtClean="0"/>
              <a:t>12</a:t>
            </a:fld>
            <a:endParaRPr lang="en-US"/>
          </a:p>
        </p:txBody>
      </p:sp>
    </p:spTree>
    <p:extLst>
      <p:ext uri="{BB962C8B-B14F-4D97-AF65-F5344CB8AC3E}">
        <p14:creationId xmlns:p14="http://schemas.microsoft.com/office/powerpoint/2010/main" val="669793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Mahmoud: highly weighted </a:t>
            </a:r>
            <a:r>
              <a:rPr lang="en-US" dirty="0" err="1"/>
              <a:t>deature</a:t>
            </a:r>
            <a:endParaRPr lang="en-US" dirty="0"/>
          </a:p>
        </p:txBody>
      </p:sp>
      <p:sp>
        <p:nvSpPr>
          <p:cNvPr id="4" name="Slide Number Placeholder 3"/>
          <p:cNvSpPr>
            <a:spLocks noGrp="1"/>
          </p:cNvSpPr>
          <p:nvPr>
            <p:ph type="sldNum" sz="quarter" idx="5"/>
          </p:nvPr>
        </p:nvSpPr>
        <p:spPr/>
        <p:txBody>
          <a:bodyPr/>
          <a:lstStyle/>
          <a:p>
            <a:fld id="{AF31ADF0-A872-364D-8A49-219311C99B07}" type="slidenum">
              <a:rPr lang="en-US" smtClean="0"/>
              <a:t>13</a:t>
            </a:fld>
            <a:endParaRPr lang="en-US"/>
          </a:p>
        </p:txBody>
      </p:sp>
    </p:spTree>
    <p:extLst>
      <p:ext uri="{BB962C8B-B14F-4D97-AF65-F5344CB8AC3E}">
        <p14:creationId xmlns:p14="http://schemas.microsoft.com/office/powerpoint/2010/main" val="17844170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Anish </a:t>
            </a:r>
          </a:p>
        </p:txBody>
      </p:sp>
      <p:sp>
        <p:nvSpPr>
          <p:cNvPr id="4" name="Slide Number Placeholder 3"/>
          <p:cNvSpPr>
            <a:spLocks noGrp="1"/>
          </p:cNvSpPr>
          <p:nvPr>
            <p:ph type="sldNum" sz="quarter" idx="5"/>
          </p:nvPr>
        </p:nvSpPr>
        <p:spPr/>
        <p:txBody>
          <a:bodyPr/>
          <a:lstStyle/>
          <a:p>
            <a:fld id="{AF31ADF0-A872-364D-8A49-219311C99B07}" type="slidenum">
              <a:rPr lang="en-US" smtClean="0"/>
              <a:t>14</a:t>
            </a:fld>
            <a:endParaRPr lang="en-US"/>
          </a:p>
        </p:txBody>
      </p:sp>
    </p:spTree>
    <p:extLst>
      <p:ext uri="{BB962C8B-B14F-4D97-AF65-F5344CB8AC3E}">
        <p14:creationId xmlns:p14="http://schemas.microsoft.com/office/powerpoint/2010/main" val="1434911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Conclusion </a:t>
            </a:r>
            <a:r>
              <a:rPr lang="en-US" dirty="0" err="1"/>
              <a:t>mahmoud</a:t>
            </a:r>
            <a:endParaRPr lang="en-US" dirty="0"/>
          </a:p>
        </p:txBody>
      </p:sp>
      <p:sp>
        <p:nvSpPr>
          <p:cNvPr id="4" name="Slide Number Placeholder 3"/>
          <p:cNvSpPr>
            <a:spLocks noGrp="1"/>
          </p:cNvSpPr>
          <p:nvPr>
            <p:ph type="sldNum" sz="quarter" idx="5"/>
          </p:nvPr>
        </p:nvSpPr>
        <p:spPr/>
        <p:txBody>
          <a:bodyPr/>
          <a:lstStyle/>
          <a:p>
            <a:fld id="{AF31ADF0-A872-364D-8A49-219311C99B07}" type="slidenum">
              <a:rPr lang="en-US" smtClean="0"/>
              <a:t>15</a:t>
            </a:fld>
            <a:endParaRPr lang="en-US"/>
          </a:p>
        </p:txBody>
      </p:sp>
    </p:spTree>
    <p:extLst>
      <p:ext uri="{BB962C8B-B14F-4D97-AF65-F5344CB8AC3E}">
        <p14:creationId xmlns:p14="http://schemas.microsoft.com/office/powerpoint/2010/main" val="2359834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effectLst/>
                <a:latin typeface="Arial" panose="020B0604020202020204" pitchFamily="34" charset="0"/>
              </a:rPr>
              <a:t>Machine learning model to optimize the strength/ unit weight  of given batch ingredients, produce a certain target strength. Linear regression model with least square. Principal component analysis.</a:t>
            </a:r>
            <a:endParaRPr lang="en-US" dirty="0"/>
          </a:p>
        </p:txBody>
      </p:sp>
      <p:sp>
        <p:nvSpPr>
          <p:cNvPr id="4" name="Slide Number Placeholder 3"/>
          <p:cNvSpPr>
            <a:spLocks noGrp="1"/>
          </p:cNvSpPr>
          <p:nvPr>
            <p:ph type="sldNum" sz="quarter" idx="5"/>
          </p:nvPr>
        </p:nvSpPr>
        <p:spPr/>
        <p:txBody>
          <a:bodyPr/>
          <a:lstStyle/>
          <a:p>
            <a:fld id="{AF31ADF0-A872-364D-8A49-219311C99B07}" type="slidenum">
              <a:rPr lang="en-US" smtClean="0"/>
              <a:t>4</a:t>
            </a:fld>
            <a:endParaRPr lang="en-US"/>
          </a:p>
        </p:txBody>
      </p:sp>
    </p:spTree>
    <p:extLst>
      <p:ext uri="{BB962C8B-B14F-4D97-AF65-F5344CB8AC3E}">
        <p14:creationId xmlns:p14="http://schemas.microsoft.com/office/powerpoint/2010/main" val="2919660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Mahmoud </a:t>
            </a:r>
          </a:p>
        </p:txBody>
      </p:sp>
      <p:sp>
        <p:nvSpPr>
          <p:cNvPr id="4" name="Slide Number Placeholder 3"/>
          <p:cNvSpPr>
            <a:spLocks noGrp="1"/>
          </p:cNvSpPr>
          <p:nvPr>
            <p:ph type="sldNum" sz="quarter" idx="5"/>
          </p:nvPr>
        </p:nvSpPr>
        <p:spPr/>
        <p:txBody>
          <a:bodyPr/>
          <a:lstStyle/>
          <a:p>
            <a:fld id="{AF31ADF0-A872-364D-8A49-219311C99B07}" type="slidenum">
              <a:rPr lang="en-US" smtClean="0"/>
              <a:t>5</a:t>
            </a:fld>
            <a:endParaRPr lang="en-US"/>
          </a:p>
        </p:txBody>
      </p:sp>
    </p:spTree>
    <p:extLst>
      <p:ext uri="{BB962C8B-B14F-4D97-AF65-F5344CB8AC3E}">
        <p14:creationId xmlns:p14="http://schemas.microsoft.com/office/powerpoint/2010/main" val="9486176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Mahmoud </a:t>
            </a:r>
          </a:p>
        </p:txBody>
      </p:sp>
      <p:sp>
        <p:nvSpPr>
          <p:cNvPr id="4" name="Slide Number Placeholder 3"/>
          <p:cNvSpPr>
            <a:spLocks noGrp="1"/>
          </p:cNvSpPr>
          <p:nvPr>
            <p:ph type="sldNum" sz="quarter" idx="5"/>
          </p:nvPr>
        </p:nvSpPr>
        <p:spPr/>
        <p:txBody>
          <a:bodyPr/>
          <a:lstStyle/>
          <a:p>
            <a:fld id="{AF31ADF0-A872-364D-8A49-219311C99B07}" type="slidenum">
              <a:rPr lang="en-US" smtClean="0"/>
              <a:t>6</a:t>
            </a:fld>
            <a:endParaRPr lang="en-US"/>
          </a:p>
        </p:txBody>
      </p:sp>
    </p:spTree>
    <p:extLst>
      <p:ext uri="{BB962C8B-B14F-4D97-AF65-F5344CB8AC3E}">
        <p14:creationId xmlns:p14="http://schemas.microsoft.com/office/powerpoint/2010/main" val="4243465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Mahmoud </a:t>
            </a:r>
          </a:p>
        </p:txBody>
      </p:sp>
      <p:sp>
        <p:nvSpPr>
          <p:cNvPr id="4" name="Slide Number Placeholder 3"/>
          <p:cNvSpPr>
            <a:spLocks noGrp="1"/>
          </p:cNvSpPr>
          <p:nvPr>
            <p:ph type="sldNum" sz="quarter" idx="5"/>
          </p:nvPr>
        </p:nvSpPr>
        <p:spPr/>
        <p:txBody>
          <a:bodyPr/>
          <a:lstStyle/>
          <a:p>
            <a:fld id="{AF31ADF0-A872-364D-8A49-219311C99B07}" type="slidenum">
              <a:rPr lang="en-US" smtClean="0"/>
              <a:t>7</a:t>
            </a:fld>
            <a:endParaRPr lang="en-US"/>
          </a:p>
        </p:txBody>
      </p:sp>
    </p:spTree>
    <p:extLst>
      <p:ext uri="{BB962C8B-B14F-4D97-AF65-F5344CB8AC3E}">
        <p14:creationId xmlns:p14="http://schemas.microsoft.com/office/powerpoint/2010/main" val="1648176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Mohamed: box plot to identify the outliers graphically. </a:t>
            </a:r>
          </a:p>
        </p:txBody>
      </p:sp>
      <p:sp>
        <p:nvSpPr>
          <p:cNvPr id="4" name="Slide Number Placeholder 3"/>
          <p:cNvSpPr>
            <a:spLocks noGrp="1"/>
          </p:cNvSpPr>
          <p:nvPr>
            <p:ph type="sldNum" sz="quarter" idx="5"/>
          </p:nvPr>
        </p:nvSpPr>
        <p:spPr/>
        <p:txBody>
          <a:bodyPr/>
          <a:lstStyle/>
          <a:p>
            <a:fld id="{AF31ADF0-A872-364D-8A49-219311C99B07}" type="slidenum">
              <a:rPr lang="en-US" smtClean="0"/>
              <a:t>8</a:t>
            </a:fld>
            <a:endParaRPr lang="en-US"/>
          </a:p>
        </p:txBody>
      </p:sp>
    </p:spTree>
    <p:extLst>
      <p:ext uri="{BB962C8B-B14F-4D97-AF65-F5344CB8AC3E}">
        <p14:creationId xmlns:p14="http://schemas.microsoft.com/office/powerpoint/2010/main" val="35805704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Mohamed </a:t>
            </a:r>
          </a:p>
        </p:txBody>
      </p:sp>
      <p:sp>
        <p:nvSpPr>
          <p:cNvPr id="4" name="Slide Number Placeholder 3"/>
          <p:cNvSpPr>
            <a:spLocks noGrp="1"/>
          </p:cNvSpPr>
          <p:nvPr>
            <p:ph type="sldNum" sz="quarter" idx="5"/>
          </p:nvPr>
        </p:nvSpPr>
        <p:spPr/>
        <p:txBody>
          <a:bodyPr/>
          <a:lstStyle/>
          <a:p>
            <a:fld id="{AF31ADF0-A872-364D-8A49-219311C99B07}" type="slidenum">
              <a:rPr lang="en-US" smtClean="0"/>
              <a:t>9</a:t>
            </a:fld>
            <a:endParaRPr lang="en-US"/>
          </a:p>
        </p:txBody>
      </p:sp>
    </p:spTree>
    <p:extLst>
      <p:ext uri="{BB962C8B-B14F-4D97-AF65-F5344CB8AC3E}">
        <p14:creationId xmlns:p14="http://schemas.microsoft.com/office/powerpoint/2010/main" val="41946742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Anish</a:t>
            </a:r>
          </a:p>
          <a:p>
            <a:endParaRPr lang="en-US" dirty="0"/>
          </a:p>
        </p:txBody>
      </p:sp>
      <p:sp>
        <p:nvSpPr>
          <p:cNvPr id="4" name="Slide Number Placeholder 3"/>
          <p:cNvSpPr>
            <a:spLocks noGrp="1"/>
          </p:cNvSpPr>
          <p:nvPr>
            <p:ph type="sldNum" sz="quarter" idx="5"/>
          </p:nvPr>
        </p:nvSpPr>
        <p:spPr/>
        <p:txBody>
          <a:bodyPr/>
          <a:lstStyle/>
          <a:p>
            <a:fld id="{AF31ADF0-A872-364D-8A49-219311C99B07}" type="slidenum">
              <a:rPr lang="en-US" smtClean="0"/>
              <a:t>10</a:t>
            </a:fld>
            <a:endParaRPr lang="en-US"/>
          </a:p>
        </p:txBody>
      </p:sp>
    </p:spTree>
    <p:extLst>
      <p:ext uri="{BB962C8B-B14F-4D97-AF65-F5344CB8AC3E}">
        <p14:creationId xmlns:p14="http://schemas.microsoft.com/office/powerpoint/2010/main" val="12800027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Anish</a:t>
            </a:r>
          </a:p>
        </p:txBody>
      </p:sp>
      <p:sp>
        <p:nvSpPr>
          <p:cNvPr id="4" name="Slide Number Placeholder 3"/>
          <p:cNvSpPr>
            <a:spLocks noGrp="1"/>
          </p:cNvSpPr>
          <p:nvPr>
            <p:ph type="sldNum" sz="quarter" idx="5"/>
          </p:nvPr>
        </p:nvSpPr>
        <p:spPr/>
        <p:txBody>
          <a:bodyPr/>
          <a:lstStyle/>
          <a:p>
            <a:fld id="{AF31ADF0-A872-364D-8A49-219311C99B07}" type="slidenum">
              <a:rPr lang="en-US" smtClean="0"/>
              <a:t>11</a:t>
            </a:fld>
            <a:endParaRPr lang="en-US"/>
          </a:p>
        </p:txBody>
      </p:sp>
    </p:spTree>
    <p:extLst>
      <p:ext uri="{BB962C8B-B14F-4D97-AF65-F5344CB8AC3E}">
        <p14:creationId xmlns:p14="http://schemas.microsoft.com/office/powerpoint/2010/main" val="850484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97A79-DCB1-AEE9-0AFF-8C52C75191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3C83E7-3771-99CB-CCB8-C4AC635AD1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BD40EDF-5C75-C242-1347-FC05A8882A89}"/>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5" name="Footer Placeholder 4">
            <a:extLst>
              <a:ext uri="{FF2B5EF4-FFF2-40B4-BE49-F238E27FC236}">
                <a16:creationId xmlns:a16="http://schemas.microsoft.com/office/drawing/2014/main" id="{BEB9FADC-DF4F-C1CE-B507-91B10C98D3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07928D-32C6-AD08-140D-7392F46309BB}"/>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104658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19388-D015-DFB6-5F8D-FA0CE58472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5721F7-D72A-73FA-13CB-1FC5655983A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59E054-4D8B-7E24-D65A-ED528CA1820B}"/>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5" name="Footer Placeholder 4">
            <a:extLst>
              <a:ext uri="{FF2B5EF4-FFF2-40B4-BE49-F238E27FC236}">
                <a16:creationId xmlns:a16="http://schemas.microsoft.com/office/drawing/2014/main" id="{A11400E0-0791-2663-FABF-7FF01E9EC5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B38D44-A2C7-1FB8-C156-03FB39E4266E}"/>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398201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E52247-4350-1EA7-2F51-F0E4DF2C2B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397763-B606-3E85-1FB2-A3467263170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50846C-85F8-7C3E-D236-06A66C2D4192}"/>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5" name="Footer Placeholder 4">
            <a:extLst>
              <a:ext uri="{FF2B5EF4-FFF2-40B4-BE49-F238E27FC236}">
                <a16:creationId xmlns:a16="http://schemas.microsoft.com/office/drawing/2014/main" id="{835CEB00-DCA7-F01F-70B2-3F96CEF18E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6DC879-55E0-5907-E0E6-4D64181CA2A9}"/>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3857490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7DA5F-0A64-F0D0-4DEC-E7D4D42857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EEE74F-101E-6366-085B-FBE3EB7F993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7C0EBB-4397-0509-CB9A-0E98A368DF37}"/>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5" name="Footer Placeholder 4">
            <a:extLst>
              <a:ext uri="{FF2B5EF4-FFF2-40B4-BE49-F238E27FC236}">
                <a16:creationId xmlns:a16="http://schemas.microsoft.com/office/drawing/2014/main" id="{9D045AA4-94C3-E026-37FE-271FEC9BA6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ACF417-839F-6C7C-0485-ADD35F316627}"/>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3466354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E4737-8CF7-5644-EA38-D17C242426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AD9AE-5B19-6ADB-2702-6072084341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10FC64-558A-AE61-23C1-D88F8C59CFA2}"/>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5" name="Footer Placeholder 4">
            <a:extLst>
              <a:ext uri="{FF2B5EF4-FFF2-40B4-BE49-F238E27FC236}">
                <a16:creationId xmlns:a16="http://schemas.microsoft.com/office/drawing/2014/main" id="{8A5622AC-0B85-FC1C-C83B-AAA609DCFD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8070B-19FF-D5F5-202C-99ECAC9711BF}"/>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2911826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44CE6-28D8-1353-2356-79F755B8FD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280B36-7329-43C7-4E27-AAF1D6D3C6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4B3C7F-7F9E-A178-85F5-926FD5E573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6CB6B7-1C71-2CE6-43A4-67D222217829}"/>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6" name="Footer Placeholder 5">
            <a:extLst>
              <a:ext uri="{FF2B5EF4-FFF2-40B4-BE49-F238E27FC236}">
                <a16:creationId xmlns:a16="http://schemas.microsoft.com/office/drawing/2014/main" id="{C6CD946C-3F69-F6B9-44ED-95F9B2EB1D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190229-8814-9E8C-50C7-784EFD570444}"/>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13548303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AA5AC-BE32-2FF0-27A7-5E2ED77E00F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FC322FD-7E08-C9ED-969F-B690B42E5A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9A65C2-4648-75AA-051C-DE3A9BF5E3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EE8D9E-4884-676D-453D-D88C667F9B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0AE351-27E3-B0F9-FDB4-F4472B65DE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442FDF-2535-1143-CE96-2F7F36E975AB}"/>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8" name="Footer Placeholder 7">
            <a:extLst>
              <a:ext uri="{FF2B5EF4-FFF2-40B4-BE49-F238E27FC236}">
                <a16:creationId xmlns:a16="http://schemas.microsoft.com/office/drawing/2014/main" id="{351A15AE-1FCB-F6CC-0F2D-CAE408B9D0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F4E7C96-900E-7FD0-45BB-82C5C4E6A1BE}"/>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4238875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4EFE2-4EA6-0CB0-648B-B91DB4BD21E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55B6AB5-5175-743F-4607-B0000C0003E5}"/>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4" name="Footer Placeholder 3">
            <a:extLst>
              <a:ext uri="{FF2B5EF4-FFF2-40B4-BE49-F238E27FC236}">
                <a16:creationId xmlns:a16="http://schemas.microsoft.com/office/drawing/2014/main" id="{E18B7DCF-A472-007F-3FDE-AF5BF8793D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563F68-1F9F-AFFB-B8A7-A90790105E5D}"/>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2022615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09357-8D03-D8F6-BB82-792042453E4A}"/>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3" name="Footer Placeholder 2">
            <a:extLst>
              <a:ext uri="{FF2B5EF4-FFF2-40B4-BE49-F238E27FC236}">
                <a16:creationId xmlns:a16="http://schemas.microsoft.com/office/drawing/2014/main" id="{DD1A7679-A4AD-3943-FF63-D794294840E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0B252D-2068-C281-FC2C-594DF92BEC76}"/>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3451798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6A75D-894D-F07F-D0FB-FFD70A3D7B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E8BC2C-E1C3-83F2-951E-129BC8B5EA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5698E2-62EF-E01D-C36D-CDDD9773BB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55BC15-2740-A38B-03E2-C4C96F8B03A6}"/>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6" name="Footer Placeholder 5">
            <a:extLst>
              <a:ext uri="{FF2B5EF4-FFF2-40B4-BE49-F238E27FC236}">
                <a16:creationId xmlns:a16="http://schemas.microsoft.com/office/drawing/2014/main" id="{91296531-F366-327F-839F-9A77891595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172863-625C-B5FC-5DDA-838CB9D1DAB5}"/>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3477832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56318-C0CD-855B-33D8-E215E4BCCD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F49ED6B-07A0-54CD-70AE-1969C8E3D6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7CB5BF-C314-78F5-C0E9-F4930B77C8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38CA8C-6453-1955-68F7-54AD0AD26505}"/>
              </a:ext>
            </a:extLst>
          </p:cNvPr>
          <p:cNvSpPr>
            <a:spLocks noGrp="1"/>
          </p:cNvSpPr>
          <p:nvPr>
            <p:ph type="dt" sz="half" idx="10"/>
          </p:nvPr>
        </p:nvSpPr>
        <p:spPr/>
        <p:txBody>
          <a:bodyPr/>
          <a:lstStyle/>
          <a:p>
            <a:fld id="{A2CF2AAE-BF34-9949-AC7F-8269150129B5}" type="datetimeFigureOut">
              <a:rPr lang="en-US" smtClean="0"/>
              <a:t>5/14/23</a:t>
            </a:fld>
            <a:endParaRPr lang="en-US"/>
          </a:p>
        </p:txBody>
      </p:sp>
      <p:sp>
        <p:nvSpPr>
          <p:cNvPr id="6" name="Footer Placeholder 5">
            <a:extLst>
              <a:ext uri="{FF2B5EF4-FFF2-40B4-BE49-F238E27FC236}">
                <a16:creationId xmlns:a16="http://schemas.microsoft.com/office/drawing/2014/main" id="{0E444FC1-28BA-2965-9CCC-A0873862C8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DEC7B0-D799-46EE-4492-1155E2234952}"/>
              </a:ext>
            </a:extLst>
          </p:cNvPr>
          <p:cNvSpPr>
            <a:spLocks noGrp="1"/>
          </p:cNvSpPr>
          <p:nvPr>
            <p:ph type="sldNum" sz="quarter" idx="12"/>
          </p:nvPr>
        </p:nvSpPr>
        <p:spPr/>
        <p:txBody>
          <a:bodyPr/>
          <a:lstStyle/>
          <a:p>
            <a:fld id="{E1EDEF1E-1F80-9442-8753-504BF6580431}" type="slidenum">
              <a:rPr lang="en-US" smtClean="0"/>
              <a:t>‹#›</a:t>
            </a:fld>
            <a:endParaRPr lang="en-US"/>
          </a:p>
        </p:txBody>
      </p:sp>
    </p:spTree>
    <p:extLst>
      <p:ext uri="{BB962C8B-B14F-4D97-AF65-F5344CB8AC3E}">
        <p14:creationId xmlns:p14="http://schemas.microsoft.com/office/powerpoint/2010/main" val="821597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2ED440-0948-A343-F7B9-59C822FDD5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98F6C39-C022-3E13-9033-B9CE1EE142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86D2C2-4B22-4FDC-9CEC-4439F958BF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F2AAE-BF34-9949-AC7F-8269150129B5}" type="datetimeFigureOut">
              <a:rPr lang="en-US" smtClean="0"/>
              <a:t>5/14/23</a:t>
            </a:fld>
            <a:endParaRPr lang="en-US"/>
          </a:p>
        </p:txBody>
      </p:sp>
      <p:sp>
        <p:nvSpPr>
          <p:cNvPr id="5" name="Footer Placeholder 4">
            <a:extLst>
              <a:ext uri="{FF2B5EF4-FFF2-40B4-BE49-F238E27FC236}">
                <a16:creationId xmlns:a16="http://schemas.microsoft.com/office/drawing/2014/main" id="{53C28609-9348-B559-288C-22ABDCB07C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E8E2FF-5258-AD41-BF51-2B71B5067F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EDEF1E-1F80-9442-8753-504BF6580431}" type="slidenum">
              <a:rPr lang="en-US" smtClean="0"/>
              <a:t>‹#›</a:t>
            </a:fld>
            <a:endParaRPr lang="en-US"/>
          </a:p>
        </p:txBody>
      </p:sp>
    </p:spTree>
    <p:extLst>
      <p:ext uri="{BB962C8B-B14F-4D97-AF65-F5344CB8AC3E}">
        <p14:creationId xmlns:p14="http://schemas.microsoft.com/office/powerpoint/2010/main" val="16739860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3A7A9-9BA5-0D01-318C-94AE2347F2DE}"/>
              </a:ext>
            </a:extLst>
          </p:cNvPr>
          <p:cNvSpPr>
            <a:spLocks noGrp="1"/>
          </p:cNvSpPr>
          <p:nvPr>
            <p:ph type="ctrTitle"/>
          </p:nvPr>
        </p:nvSpPr>
        <p:spPr>
          <a:xfrm>
            <a:off x="1524000" y="4013200"/>
            <a:ext cx="9144000" cy="2015065"/>
          </a:xfrm>
        </p:spPr>
        <p:txBody>
          <a:bodyPr>
            <a:normAutofit/>
          </a:bodyPr>
          <a:lstStyle/>
          <a:p>
            <a:r>
              <a:rPr lang="en-US" sz="2800" dirty="0">
                <a:latin typeface="Sans Serif"/>
              </a:rPr>
              <a:t>Team 7: </a:t>
            </a:r>
            <a:br>
              <a:rPr lang="en-US" sz="2800" dirty="0">
                <a:latin typeface="Sans Serif"/>
              </a:rPr>
            </a:br>
            <a:r>
              <a:rPr lang="en-US" sz="2800" dirty="0">
                <a:latin typeface="Sans Serif"/>
              </a:rPr>
              <a:t>Mohamed Eraky, Mahmoud Nassar, Anish </a:t>
            </a:r>
            <a:r>
              <a:rPr lang="en-US" sz="2800" dirty="0" err="1">
                <a:latin typeface="Sans Serif"/>
              </a:rPr>
              <a:t>Khilani</a:t>
            </a:r>
            <a:br>
              <a:rPr lang="en-US" sz="2800" dirty="0">
                <a:latin typeface="Arial Rounded MT Bold" panose="020F0704030504030204" pitchFamily="34" charset="77"/>
              </a:rPr>
            </a:br>
            <a:r>
              <a:rPr lang="en-US" sz="2800" dirty="0">
                <a:latin typeface="Sans Serif"/>
              </a:rPr>
              <a:t> </a:t>
            </a:r>
            <a:br>
              <a:rPr lang="en-US" sz="2800" dirty="0">
                <a:latin typeface="Sans Serif"/>
              </a:rPr>
            </a:br>
            <a:br>
              <a:rPr lang="en-US" sz="2800" dirty="0">
                <a:latin typeface="Sans Serif"/>
              </a:rPr>
            </a:br>
            <a:endParaRPr lang="en-US" sz="2800" dirty="0">
              <a:latin typeface="Arial Rounded MT Bold" panose="020F0704030504030204" pitchFamily="34" charset="77"/>
            </a:endParaRPr>
          </a:p>
        </p:txBody>
      </p:sp>
      <p:sp>
        <p:nvSpPr>
          <p:cNvPr id="3" name="Subtitle 2">
            <a:extLst>
              <a:ext uri="{FF2B5EF4-FFF2-40B4-BE49-F238E27FC236}">
                <a16:creationId xmlns:a16="http://schemas.microsoft.com/office/drawing/2014/main" id="{E0F7B6CA-A358-42C7-E8B6-E36CB362E1B2}"/>
              </a:ext>
            </a:extLst>
          </p:cNvPr>
          <p:cNvSpPr>
            <a:spLocks noGrp="1"/>
          </p:cNvSpPr>
          <p:nvPr>
            <p:ph type="subTitle" idx="1"/>
          </p:nvPr>
        </p:nvSpPr>
        <p:spPr>
          <a:xfrm>
            <a:off x="658368" y="2619248"/>
            <a:ext cx="10668000" cy="1294384"/>
          </a:xfrm>
        </p:spPr>
        <p:txBody>
          <a:bodyPr>
            <a:normAutofit/>
          </a:bodyPr>
          <a:lstStyle/>
          <a:p>
            <a:r>
              <a:rPr lang="en-US" sz="3200" b="1" dirty="0">
                <a:solidFill>
                  <a:srgbClr val="1C37C2"/>
                </a:solidFill>
                <a:latin typeface="Sans Serif"/>
                <a:ea typeface="+mj-ea"/>
                <a:cs typeface="+mj-cs"/>
              </a:rPr>
              <a:t>Linear Machine Learning model to predict Concrete Strength</a:t>
            </a:r>
          </a:p>
        </p:txBody>
      </p:sp>
    </p:spTree>
    <p:extLst>
      <p:ext uri="{BB962C8B-B14F-4D97-AF65-F5344CB8AC3E}">
        <p14:creationId xmlns:p14="http://schemas.microsoft.com/office/powerpoint/2010/main" val="4981597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B118F-F0EE-7664-1687-67D6365191D5}"/>
              </a:ext>
            </a:extLst>
          </p:cNvPr>
          <p:cNvSpPr>
            <a:spLocks noGrp="1"/>
          </p:cNvSpPr>
          <p:nvPr>
            <p:ph type="title"/>
          </p:nvPr>
        </p:nvSpPr>
        <p:spPr>
          <a:xfrm>
            <a:off x="352425" y="341152"/>
            <a:ext cx="10515600" cy="1325563"/>
          </a:xfrm>
        </p:spPr>
        <p:txBody>
          <a:bodyPr>
            <a:normAutofit/>
          </a:bodyPr>
          <a:lstStyle/>
          <a:p>
            <a:r>
              <a:rPr lang="en-US" sz="3200" dirty="0">
                <a:latin typeface="Sans Serif"/>
              </a:rPr>
              <a:t>Machine learning model Results : Test cases</a:t>
            </a:r>
          </a:p>
        </p:txBody>
      </p:sp>
      <p:graphicFrame>
        <p:nvGraphicFramePr>
          <p:cNvPr id="4" name="Table 4">
            <a:extLst>
              <a:ext uri="{FF2B5EF4-FFF2-40B4-BE49-F238E27FC236}">
                <a16:creationId xmlns:a16="http://schemas.microsoft.com/office/drawing/2014/main" id="{607E168D-0488-2519-331C-82E9799E8611}"/>
              </a:ext>
            </a:extLst>
          </p:cNvPr>
          <p:cNvGraphicFramePr>
            <a:graphicFrameLocks noGrp="1"/>
          </p:cNvGraphicFramePr>
          <p:nvPr>
            <p:ph idx="1"/>
            <p:extLst>
              <p:ext uri="{D42A27DB-BD31-4B8C-83A1-F6EECF244321}">
                <p14:modId xmlns:p14="http://schemas.microsoft.com/office/powerpoint/2010/main" val="3655470733"/>
              </p:ext>
            </p:extLst>
          </p:nvPr>
        </p:nvGraphicFramePr>
        <p:xfrm>
          <a:off x="1609725" y="2740026"/>
          <a:ext cx="8702040" cy="3114040"/>
        </p:xfrm>
        <a:graphic>
          <a:graphicData uri="http://schemas.openxmlformats.org/drawingml/2006/table">
            <a:tbl>
              <a:tblPr firstRow="1" bandRow="1">
                <a:tableStyleId>{0505E3EF-67EA-436B-97B2-0124C06EBD24}</a:tableStyleId>
              </a:tblPr>
              <a:tblGrid>
                <a:gridCol w="2175510">
                  <a:extLst>
                    <a:ext uri="{9D8B030D-6E8A-4147-A177-3AD203B41FA5}">
                      <a16:colId xmlns:a16="http://schemas.microsoft.com/office/drawing/2014/main" val="393751423"/>
                    </a:ext>
                  </a:extLst>
                </a:gridCol>
                <a:gridCol w="2175510">
                  <a:extLst>
                    <a:ext uri="{9D8B030D-6E8A-4147-A177-3AD203B41FA5}">
                      <a16:colId xmlns:a16="http://schemas.microsoft.com/office/drawing/2014/main" val="350910647"/>
                    </a:ext>
                  </a:extLst>
                </a:gridCol>
                <a:gridCol w="1400091">
                  <a:extLst>
                    <a:ext uri="{9D8B030D-6E8A-4147-A177-3AD203B41FA5}">
                      <a16:colId xmlns:a16="http://schemas.microsoft.com/office/drawing/2014/main" val="1800897448"/>
                    </a:ext>
                  </a:extLst>
                </a:gridCol>
                <a:gridCol w="2950929">
                  <a:extLst>
                    <a:ext uri="{9D8B030D-6E8A-4147-A177-3AD203B41FA5}">
                      <a16:colId xmlns:a16="http://schemas.microsoft.com/office/drawing/2014/main" val="4170104888"/>
                    </a:ext>
                  </a:extLst>
                </a:gridCol>
              </a:tblGrid>
              <a:tr h="44831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Feature removed </a:t>
                      </a:r>
                    </a:p>
                    <a:p>
                      <a:endParaRPr lang="en-US" dirty="0"/>
                    </a:p>
                  </a:txBody>
                  <a:tcPr/>
                </a:tc>
                <a:tc>
                  <a:txBody>
                    <a:bodyPr/>
                    <a:lstStyle/>
                    <a:p>
                      <a:r>
                        <a:rPr lang="en-US" dirty="0"/>
                        <a:t>RMS </a:t>
                      </a:r>
                    </a:p>
                  </a:txBody>
                  <a:tcPr/>
                </a:tc>
                <a:tc>
                  <a:txBody>
                    <a:bodyPr/>
                    <a:lstStyle/>
                    <a:p>
                      <a:r>
                        <a:rPr lang="en-US" dirty="0"/>
                        <a:t> Accuracy </a:t>
                      </a:r>
                    </a:p>
                  </a:txBody>
                  <a:tcPr/>
                </a:tc>
                <a:tc>
                  <a:txBody>
                    <a:bodyPr/>
                    <a:lstStyle/>
                    <a:p>
                      <a:r>
                        <a:rPr lang="en-US" dirty="0"/>
                        <a:t>Scaling </a:t>
                      </a:r>
                    </a:p>
                  </a:txBody>
                  <a:tcPr/>
                </a:tc>
                <a:extLst>
                  <a:ext uri="{0D108BD9-81ED-4DB2-BD59-A6C34878D82A}">
                    <a16:rowId xmlns:a16="http://schemas.microsoft.com/office/drawing/2014/main" val="3773561488"/>
                  </a:ext>
                </a:extLst>
              </a:tr>
              <a:tr h="370840">
                <a:tc>
                  <a:txBody>
                    <a:bodyPr/>
                    <a:lstStyle/>
                    <a:p>
                      <a:pPr algn="ctr"/>
                      <a:r>
                        <a:rPr lang="en-US" dirty="0"/>
                        <a:t>Fly Ash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0.473/ 0.0961</a:t>
                      </a:r>
                      <a:endParaRPr lang="en-US" dirty="0"/>
                    </a:p>
                  </a:txBody>
                  <a:tcPr/>
                </a:tc>
                <a:tc>
                  <a:txBody>
                    <a:bodyPr/>
                    <a:lstStyle/>
                    <a:p>
                      <a:pPr algn="ctr"/>
                      <a:r>
                        <a:rPr lang="en-US" dirty="0"/>
                        <a:t>0.801</a:t>
                      </a:r>
                    </a:p>
                  </a:txBody>
                  <a:tcPr/>
                </a:tc>
                <a:tc>
                  <a:txBody>
                    <a:bodyPr/>
                    <a:lstStyle/>
                    <a:p>
                      <a:r>
                        <a:rPr lang="en-US" dirty="0"/>
                        <a:t>Standardized /Normalized</a:t>
                      </a:r>
                    </a:p>
                  </a:txBody>
                  <a:tcPr/>
                </a:tc>
                <a:extLst>
                  <a:ext uri="{0D108BD9-81ED-4DB2-BD59-A6C34878D82A}">
                    <a16:rowId xmlns:a16="http://schemas.microsoft.com/office/drawing/2014/main" val="2937202113"/>
                  </a:ext>
                </a:extLst>
              </a:tr>
              <a:tr h="370840">
                <a:tc>
                  <a:txBody>
                    <a:bodyPr/>
                    <a:lstStyle/>
                    <a:p>
                      <a:r>
                        <a:rPr lang="en-US" dirty="0"/>
                        <a:t>Fly Ash, Water, Blast Furnace Slag, Coarse &amp; Fine Aggregate </a:t>
                      </a:r>
                    </a:p>
                  </a:txBody>
                  <a:tcPr/>
                </a:tc>
                <a:tc>
                  <a:txBody>
                    <a:bodyPr/>
                    <a:lstStyle/>
                    <a:p>
                      <a:r>
                        <a:rPr lang="en-US" sz="1800" b="0" i="0" kern="1200" dirty="0">
                          <a:solidFill>
                            <a:schemeClr val="dk1"/>
                          </a:solidFill>
                          <a:effectLst/>
                          <a:latin typeface="+mn-lt"/>
                          <a:ea typeface="+mn-ea"/>
                          <a:cs typeface="+mn-cs"/>
                        </a:rPr>
                        <a:t>0.622/ 0.126</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0.657</a:t>
                      </a:r>
                      <a:endParaRPr lang="en-US" dirty="0"/>
                    </a:p>
                    <a:p>
                      <a:pPr algn="ctr"/>
                      <a:endParaRPr lang="en-US" dirty="0"/>
                    </a:p>
                  </a:txBody>
                  <a:tcPr/>
                </a:tc>
                <a:tc>
                  <a:txBody>
                    <a:bodyPr/>
                    <a:lstStyle/>
                    <a:p>
                      <a:r>
                        <a:rPr lang="en-US" dirty="0"/>
                        <a:t>Standardized /Normalized</a:t>
                      </a:r>
                    </a:p>
                  </a:txBody>
                  <a:tcPr/>
                </a:tc>
                <a:extLst>
                  <a:ext uri="{0D108BD9-81ED-4DB2-BD59-A6C34878D82A}">
                    <a16:rowId xmlns:a16="http://schemas.microsoft.com/office/drawing/2014/main" val="2993416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Fly Ash, Blast Furnace Slag, Coarse &amp; Fine Aggregate </a:t>
                      </a:r>
                    </a:p>
                    <a:p>
                      <a:endParaRPr lang="en-US" dirty="0"/>
                    </a:p>
                  </a:txBody>
                  <a:tcPr/>
                </a:tc>
                <a:tc>
                  <a:txBody>
                    <a:bodyPr/>
                    <a:lstStyle/>
                    <a:p>
                      <a:r>
                        <a:rPr lang="en-US" sz="1800" b="0" i="0" kern="1200" dirty="0">
                          <a:solidFill>
                            <a:schemeClr val="dk1"/>
                          </a:solidFill>
                          <a:effectLst/>
                          <a:latin typeface="+mn-lt"/>
                          <a:ea typeface="+mn-ea"/>
                          <a:cs typeface="+mn-cs"/>
                        </a:rPr>
                        <a:t>0.606/0.123</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0.674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Standardized /Normalized</a:t>
                      </a:r>
                    </a:p>
                    <a:p>
                      <a:endParaRPr lang="en-US" dirty="0"/>
                    </a:p>
                  </a:txBody>
                  <a:tcPr/>
                </a:tc>
                <a:extLst>
                  <a:ext uri="{0D108BD9-81ED-4DB2-BD59-A6C34878D82A}">
                    <a16:rowId xmlns:a16="http://schemas.microsoft.com/office/drawing/2014/main" val="2988744156"/>
                  </a:ext>
                </a:extLst>
              </a:tr>
            </a:tbl>
          </a:graphicData>
        </a:graphic>
      </p:graphicFrame>
      <p:sp>
        <p:nvSpPr>
          <p:cNvPr id="6" name="TextBox 5">
            <a:extLst>
              <a:ext uri="{FF2B5EF4-FFF2-40B4-BE49-F238E27FC236}">
                <a16:creationId xmlns:a16="http://schemas.microsoft.com/office/drawing/2014/main" id="{71FEEE1E-842B-2293-D3CD-775587BED4B7}"/>
              </a:ext>
            </a:extLst>
          </p:cNvPr>
          <p:cNvSpPr txBox="1"/>
          <p:nvPr/>
        </p:nvSpPr>
        <p:spPr>
          <a:xfrm>
            <a:off x="563165" y="1741705"/>
            <a:ext cx="10094119" cy="461665"/>
          </a:xfrm>
          <a:prstGeom prst="rect">
            <a:avLst/>
          </a:prstGeom>
          <a:noFill/>
        </p:spPr>
        <p:txBody>
          <a:bodyPr wrap="square">
            <a:spAutoFit/>
          </a:bodyPr>
          <a:lstStyle/>
          <a:p>
            <a:r>
              <a:rPr lang="en-US" sz="2400" dirty="0"/>
              <a:t>Linear regression model, split the data by 80 (train) – (test) 20%</a:t>
            </a:r>
          </a:p>
        </p:txBody>
      </p:sp>
    </p:spTree>
    <p:extLst>
      <p:ext uri="{BB962C8B-B14F-4D97-AF65-F5344CB8AC3E}">
        <p14:creationId xmlns:p14="http://schemas.microsoft.com/office/powerpoint/2010/main" val="3921999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256EB-3076-C225-32CB-122A16BCCEB2}"/>
              </a:ext>
            </a:extLst>
          </p:cNvPr>
          <p:cNvSpPr>
            <a:spLocks noGrp="1"/>
          </p:cNvSpPr>
          <p:nvPr>
            <p:ph type="title"/>
          </p:nvPr>
        </p:nvSpPr>
        <p:spPr/>
        <p:txBody>
          <a:bodyPr>
            <a:normAutofit/>
          </a:bodyPr>
          <a:lstStyle/>
          <a:p>
            <a:r>
              <a:rPr lang="en-US" sz="3200" dirty="0">
                <a:latin typeface="Sans Serif"/>
              </a:rPr>
              <a:t>Standardized &amp; Normalized </a:t>
            </a:r>
          </a:p>
        </p:txBody>
      </p:sp>
      <p:pic>
        <p:nvPicPr>
          <p:cNvPr id="6" name="Content Placeholder 5">
            <a:extLst>
              <a:ext uri="{FF2B5EF4-FFF2-40B4-BE49-F238E27FC236}">
                <a16:creationId xmlns:a16="http://schemas.microsoft.com/office/drawing/2014/main" id="{34D95125-5BDC-6A58-1829-CCB42713CC62}"/>
              </a:ext>
            </a:extLst>
          </p:cNvPr>
          <p:cNvPicPr>
            <a:picLocks noGrp="1" noChangeAspect="1"/>
          </p:cNvPicPr>
          <p:nvPr>
            <p:ph idx="1"/>
          </p:nvPr>
        </p:nvPicPr>
        <p:blipFill>
          <a:blip r:embed="rId3"/>
          <a:stretch>
            <a:fillRect/>
          </a:stretch>
        </p:blipFill>
        <p:spPr>
          <a:xfrm>
            <a:off x="6285341" y="1839913"/>
            <a:ext cx="4819650" cy="4682208"/>
          </a:xfrm>
          <a:prstGeom prst="rect">
            <a:avLst/>
          </a:prstGeom>
        </p:spPr>
      </p:pic>
      <p:pic>
        <p:nvPicPr>
          <p:cNvPr id="8" name="Picture 7">
            <a:extLst>
              <a:ext uri="{FF2B5EF4-FFF2-40B4-BE49-F238E27FC236}">
                <a16:creationId xmlns:a16="http://schemas.microsoft.com/office/drawing/2014/main" id="{3B947D5E-FC67-8B2E-5390-090632F7B1A7}"/>
              </a:ext>
            </a:extLst>
          </p:cNvPr>
          <p:cNvPicPr>
            <a:picLocks noChangeAspect="1"/>
          </p:cNvPicPr>
          <p:nvPr/>
        </p:nvPicPr>
        <p:blipFill>
          <a:blip r:embed="rId4"/>
          <a:stretch>
            <a:fillRect/>
          </a:stretch>
        </p:blipFill>
        <p:spPr>
          <a:xfrm>
            <a:off x="838200" y="1839912"/>
            <a:ext cx="5271781" cy="4846637"/>
          </a:xfrm>
          <a:prstGeom prst="rect">
            <a:avLst/>
          </a:prstGeom>
        </p:spPr>
      </p:pic>
    </p:spTree>
    <p:extLst>
      <p:ext uri="{BB962C8B-B14F-4D97-AF65-F5344CB8AC3E}">
        <p14:creationId xmlns:p14="http://schemas.microsoft.com/office/powerpoint/2010/main" val="20343946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E1011-3382-EE4A-F65F-421CF9EB9D81}"/>
              </a:ext>
            </a:extLst>
          </p:cNvPr>
          <p:cNvSpPr>
            <a:spLocks noGrp="1"/>
          </p:cNvSpPr>
          <p:nvPr>
            <p:ph type="title"/>
          </p:nvPr>
        </p:nvSpPr>
        <p:spPr/>
        <p:txBody>
          <a:bodyPr>
            <a:normAutofit/>
          </a:bodyPr>
          <a:lstStyle/>
          <a:p>
            <a:r>
              <a:rPr lang="en-US" sz="3200" dirty="0">
                <a:latin typeface="Sans Serif"/>
              </a:rPr>
              <a:t>Principal Component Analysis : PCA </a:t>
            </a:r>
          </a:p>
        </p:txBody>
      </p:sp>
      <p:sp>
        <p:nvSpPr>
          <p:cNvPr id="5" name="Content Placeholder 4">
            <a:extLst>
              <a:ext uri="{FF2B5EF4-FFF2-40B4-BE49-F238E27FC236}">
                <a16:creationId xmlns:a16="http://schemas.microsoft.com/office/drawing/2014/main" id="{79B38767-EEDC-CFB7-9627-69875C9242B1}"/>
              </a:ext>
            </a:extLst>
          </p:cNvPr>
          <p:cNvSpPr>
            <a:spLocks noGrp="1"/>
          </p:cNvSpPr>
          <p:nvPr>
            <p:ph idx="1"/>
          </p:nvPr>
        </p:nvSpPr>
        <p:spPr/>
        <p:txBody>
          <a:bodyPr>
            <a:normAutofit lnSpcReduction="10000"/>
          </a:bodyPr>
          <a:lstStyle/>
          <a:p>
            <a:pPr marL="0" indent="0">
              <a:lnSpc>
                <a:spcPct val="200000"/>
              </a:lnSpc>
              <a:spcBef>
                <a:spcPct val="0"/>
              </a:spcBef>
              <a:buNone/>
            </a:pPr>
            <a:r>
              <a:rPr lang="en-US" sz="2400" dirty="0">
                <a:latin typeface="Sans Serif"/>
                <a:ea typeface="+mj-ea"/>
                <a:cs typeface="+mj-cs"/>
              </a:rPr>
              <a:t>Copy data frame and applied standardization. </a:t>
            </a:r>
          </a:p>
          <a:p>
            <a:pPr marL="0" indent="0">
              <a:lnSpc>
                <a:spcPct val="200000"/>
              </a:lnSpc>
              <a:spcBef>
                <a:spcPct val="0"/>
              </a:spcBef>
              <a:buNone/>
            </a:pPr>
            <a:r>
              <a:rPr lang="en-US" sz="2400" dirty="0">
                <a:latin typeface="Sans Serif"/>
                <a:ea typeface="+mj-ea"/>
                <a:cs typeface="+mj-cs"/>
              </a:rPr>
              <a:t>Split them into features and target. </a:t>
            </a:r>
          </a:p>
          <a:p>
            <a:pPr marL="0" indent="0">
              <a:lnSpc>
                <a:spcPct val="200000"/>
              </a:lnSpc>
              <a:spcBef>
                <a:spcPct val="0"/>
              </a:spcBef>
              <a:buNone/>
            </a:pPr>
            <a:r>
              <a:rPr lang="en-US" sz="2400" dirty="0">
                <a:latin typeface="Sans Serif"/>
                <a:ea typeface="+mj-ea"/>
                <a:cs typeface="+mj-cs"/>
              </a:rPr>
              <a:t>Calculate covariance Matrix. </a:t>
            </a:r>
          </a:p>
          <a:p>
            <a:pPr marL="0" indent="0">
              <a:lnSpc>
                <a:spcPct val="200000"/>
              </a:lnSpc>
              <a:spcBef>
                <a:spcPct val="0"/>
              </a:spcBef>
              <a:buNone/>
            </a:pPr>
            <a:r>
              <a:rPr lang="en-US" sz="2400" dirty="0">
                <a:latin typeface="Sans Serif"/>
                <a:ea typeface="+mj-ea"/>
                <a:cs typeface="+mj-cs"/>
              </a:rPr>
              <a:t>Calculate the eigen values and Eigen vectors. </a:t>
            </a:r>
          </a:p>
          <a:p>
            <a:pPr marL="0" indent="0">
              <a:lnSpc>
                <a:spcPct val="200000"/>
              </a:lnSpc>
              <a:spcBef>
                <a:spcPct val="0"/>
              </a:spcBef>
              <a:buNone/>
            </a:pPr>
            <a:r>
              <a:rPr lang="en-US" sz="2400" dirty="0">
                <a:latin typeface="Sans Serif"/>
                <a:ea typeface="+mj-ea"/>
                <a:cs typeface="+mj-cs"/>
              </a:rPr>
              <a:t>Reorder the Eigen vectors in descending order according to Eigen values and Compute the features weight. </a:t>
            </a:r>
          </a:p>
        </p:txBody>
      </p:sp>
    </p:spTree>
    <p:extLst>
      <p:ext uri="{BB962C8B-B14F-4D97-AF65-F5344CB8AC3E}">
        <p14:creationId xmlns:p14="http://schemas.microsoft.com/office/powerpoint/2010/main" val="1087156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F1F6D-E3CD-620D-7994-ACA614F20E2C}"/>
              </a:ext>
            </a:extLst>
          </p:cNvPr>
          <p:cNvSpPr>
            <a:spLocks noGrp="1"/>
          </p:cNvSpPr>
          <p:nvPr>
            <p:ph type="title"/>
          </p:nvPr>
        </p:nvSpPr>
        <p:spPr/>
        <p:txBody>
          <a:bodyPr>
            <a:normAutofit/>
          </a:bodyPr>
          <a:lstStyle/>
          <a:p>
            <a:r>
              <a:rPr lang="en-US" sz="3200" dirty="0">
                <a:latin typeface="Sans Serif"/>
              </a:rPr>
              <a:t>PCA- CONT. </a:t>
            </a:r>
          </a:p>
        </p:txBody>
      </p:sp>
      <p:graphicFrame>
        <p:nvGraphicFramePr>
          <p:cNvPr id="4" name="Table 4">
            <a:extLst>
              <a:ext uri="{FF2B5EF4-FFF2-40B4-BE49-F238E27FC236}">
                <a16:creationId xmlns:a16="http://schemas.microsoft.com/office/drawing/2014/main" id="{BC994663-7503-AE15-DC47-8EE804111B21}"/>
              </a:ext>
            </a:extLst>
          </p:cNvPr>
          <p:cNvGraphicFramePr>
            <a:graphicFrameLocks noGrp="1"/>
          </p:cNvGraphicFramePr>
          <p:nvPr>
            <p:extLst>
              <p:ext uri="{D42A27DB-BD31-4B8C-83A1-F6EECF244321}">
                <p14:modId xmlns:p14="http://schemas.microsoft.com/office/powerpoint/2010/main" val="2218780595"/>
              </p:ext>
            </p:extLst>
          </p:nvPr>
        </p:nvGraphicFramePr>
        <p:xfrm>
          <a:off x="1817687" y="1690689"/>
          <a:ext cx="8128000" cy="3621629"/>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4166848473"/>
                    </a:ext>
                  </a:extLst>
                </a:gridCol>
                <a:gridCol w="4064000">
                  <a:extLst>
                    <a:ext uri="{9D8B030D-6E8A-4147-A177-3AD203B41FA5}">
                      <a16:colId xmlns:a16="http://schemas.microsoft.com/office/drawing/2014/main" val="857918949"/>
                    </a:ext>
                  </a:extLst>
                </a:gridCol>
              </a:tblGrid>
              <a:tr h="349056">
                <a:tc>
                  <a:txBody>
                    <a:bodyPr/>
                    <a:lstStyle/>
                    <a:p>
                      <a:r>
                        <a:rPr lang="en-US" dirty="0"/>
                        <a:t>Feature </a:t>
                      </a:r>
                    </a:p>
                  </a:txBody>
                  <a:tcPr/>
                </a:tc>
                <a:tc>
                  <a:txBody>
                    <a:bodyPr/>
                    <a:lstStyle/>
                    <a:p>
                      <a:r>
                        <a:rPr lang="en-US" dirty="0"/>
                        <a:t>Eigen Value </a:t>
                      </a:r>
                    </a:p>
                  </a:txBody>
                  <a:tcPr/>
                </a:tc>
                <a:extLst>
                  <a:ext uri="{0D108BD9-81ED-4DB2-BD59-A6C34878D82A}">
                    <a16:rowId xmlns:a16="http://schemas.microsoft.com/office/drawing/2014/main" val="650742333"/>
                  </a:ext>
                </a:extLst>
              </a:tr>
              <a:tr h="349056">
                <a:tc>
                  <a:txBody>
                    <a:bodyPr/>
                    <a:lstStyle/>
                    <a:p>
                      <a:r>
                        <a:rPr lang="en-US" dirty="0"/>
                        <a:t>Cement </a:t>
                      </a:r>
                    </a:p>
                  </a:txBody>
                  <a:tcPr/>
                </a:tc>
                <a:tc>
                  <a:txBody>
                    <a:bodyPr/>
                    <a:lstStyle/>
                    <a:p>
                      <a:r>
                        <a:rPr lang="en-US" sz="1800" b="0" i="0" kern="1200" dirty="0">
                          <a:solidFill>
                            <a:schemeClr val="dk1"/>
                          </a:solidFill>
                          <a:effectLst/>
                          <a:latin typeface="+mn-lt"/>
                          <a:ea typeface="+mn-ea"/>
                          <a:cs typeface="+mn-cs"/>
                        </a:rPr>
                        <a:t>0.289</a:t>
                      </a:r>
                      <a:endParaRPr lang="en-US" dirty="0"/>
                    </a:p>
                  </a:txBody>
                  <a:tcPr/>
                </a:tc>
                <a:extLst>
                  <a:ext uri="{0D108BD9-81ED-4DB2-BD59-A6C34878D82A}">
                    <a16:rowId xmlns:a16="http://schemas.microsoft.com/office/drawing/2014/main" val="65757296"/>
                  </a:ext>
                </a:extLst>
              </a:tr>
              <a:tr h="349056">
                <a:tc>
                  <a:txBody>
                    <a:bodyPr/>
                    <a:lstStyle/>
                    <a:p>
                      <a:r>
                        <a:rPr lang="en-US" dirty="0"/>
                        <a:t>Water</a:t>
                      </a:r>
                    </a:p>
                  </a:txBody>
                  <a:tcPr/>
                </a:tc>
                <a:tc>
                  <a:txBody>
                    <a:bodyPr/>
                    <a:lstStyle/>
                    <a:p>
                      <a:r>
                        <a:rPr lang="en-US" sz="1800" b="0" i="0" kern="1200" dirty="0">
                          <a:solidFill>
                            <a:schemeClr val="dk1"/>
                          </a:solidFill>
                          <a:effectLst/>
                          <a:latin typeface="+mn-lt"/>
                          <a:ea typeface="+mn-ea"/>
                          <a:cs typeface="+mn-cs"/>
                        </a:rPr>
                        <a:t>0.1785</a:t>
                      </a:r>
                      <a:endParaRPr lang="en-US" dirty="0"/>
                    </a:p>
                  </a:txBody>
                  <a:tcPr/>
                </a:tc>
                <a:extLst>
                  <a:ext uri="{0D108BD9-81ED-4DB2-BD59-A6C34878D82A}">
                    <a16:rowId xmlns:a16="http://schemas.microsoft.com/office/drawing/2014/main" val="2368849203"/>
                  </a:ext>
                </a:extLst>
              </a:tr>
              <a:tr h="349056">
                <a:tc>
                  <a:txBody>
                    <a:bodyPr/>
                    <a:lstStyle/>
                    <a:p>
                      <a:r>
                        <a:rPr lang="en-US" dirty="0"/>
                        <a:t>Super Plasticizer </a:t>
                      </a:r>
                    </a:p>
                  </a:txBody>
                  <a:tcPr/>
                </a:tc>
                <a:tc>
                  <a:txBody>
                    <a:bodyPr/>
                    <a:lstStyle/>
                    <a:p>
                      <a:r>
                        <a:rPr lang="en-US" sz="1800" b="0" i="0" kern="1200" dirty="0">
                          <a:solidFill>
                            <a:schemeClr val="dk1"/>
                          </a:solidFill>
                          <a:effectLst/>
                          <a:latin typeface="+mn-lt"/>
                          <a:ea typeface="+mn-ea"/>
                          <a:cs typeface="+mn-cs"/>
                        </a:rPr>
                        <a:t>0.159</a:t>
                      </a:r>
                      <a:endParaRPr lang="en-US" dirty="0"/>
                    </a:p>
                  </a:txBody>
                  <a:tcPr/>
                </a:tc>
                <a:extLst>
                  <a:ext uri="{0D108BD9-81ED-4DB2-BD59-A6C34878D82A}">
                    <a16:rowId xmlns:a16="http://schemas.microsoft.com/office/drawing/2014/main" val="1983536563"/>
                  </a:ext>
                </a:extLst>
              </a:tr>
              <a:tr h="349056">
                <a:tc>
                  <a:txBody>
                    <a:bodyPr/>
                    <a:lstStyle/>
                    <a:p>
                      <a:r>
                        <a:rPr lang="en-US" dirty="0"/>
                        <a:t>Age</a:t>
                      </a:r>
                    </a:p>
                  </a:txBody>
                  <a:tcPr/>
                </a:tc>
                <a:tc>
                  <a:txBody>
                    <a:bodyPr/>
                    <a:lstStyle/>
                    <a:p>
                      <a:r>
                        <a:rPr lang="en-US" sz="1800" b="0" i="0" kern="1200" dirty="0">
                          <a:solidFill>
                            <a:schemeClr val="dk1"/>
                          </a:solidFill>
                          <a:effectLst/>
                          <a:latin typeface="+mn-lt"/>
                          <a:ea typeface="+mn-ea"/>
                          <a:cs typeface="+mn-cs"/>
                        </a:rPr>
                        <a:t>0.127</a:t>
                      </a:r>
                      <a:endParaRPr lang="en-US" dirty="0"/>
                    </a:p>
                  </a:txBody>
                  <a:tcPr/>
                </a:tc>
                <a:extLst>
                  <a:ext uri="{0D108BD9-81ED-4DB2-BD59-A6C34878D82A}">
                    <a16:rowId xmlns:a16="http://schemas.microsoft.com/office/drawing/2014/main" val="1879729665"/>
                  </a:ext>
                </a:extLst>
              </a:tr>
              <a:tr h="349056">
                <a:tc>
                  <a:txBody>
                    <a:bodyPr/>
                    <a:lstStyle/>
                    <a:p>
                      <a:r>
                        <a:rPr lang="en-US" dirty="0"/>
                        <a:t>Fine Aggregate</a:t>
                      </a:r>
                    </a:p>
                  </a:txBody>
                  <a:tcPr/>
                </a:tc>
                <a:tc>
                  <a:txBody>
                    <a:bodyPr/>
                    <a:lstStyle/>
                    <a:p>
                      <a:r>
                        <a:rPr lang="en-US" sz="1800" b="0" i="0" kern="1200" dirty="0">
                          <a:solidFill>
                            <a:schemeClr val="dk1"/>
                          </a:solidFill>
                          <a:effectLst/>
                          <a:latin typeface="+mn-lt"/>
                          <a:ea typeface="+mn-ea"/>
                          <a:cs typeface="+mn-cs"/>
                        </a:rPr>
                        <a:t>0.120</a:t>
                      </a:r>
                      <a:endParaRPr lang="en-US" dirty="0"/>
                    </a:p>
                  </a:txBody>
                  <a:tcPr/>
                </a:tc>
                <a:extLst>
                  <a:ext uri="{0D108BD9-81ED-4DB2-BD59-A6C34878D82A}">
                    <a16:rowId xmlns:a16="http://schemas.microsoft.com/office/drawing/2014/main" val="259551789"/>
                  </a:ext>
                </a:extLst>
              </a:tr>
              <a:tr h="421229">
                <a:tc>
                  <a:txBody>
                    <a:bodyPr/>
                    <a:lstStyle/>
                    <a:p>
                      <a:r>
                        <a:rPr lang="en-US" dirty="0"/>
                        <a:t>Coarse Aggregate</a:t>
                      </a:r>
                    </a:p>
                  </a:txBody>
                  <a:tcPr/>
                </a:tc>
                <a:tc>
                  <a:txBody>
                    <a:bodyPr/>
                    <a:lstStyle/>
                    <a:p>
                      <a:r>
                        <a:rPr lang="en-US" dirty="0"/>
                        <a:t>0.098</a:t>
                      </a:r>
                    </a:p>
                  </a:txBody>
                  <a:tcPr/>
                </a:tc>
                <a:extLst>
                  <a:ext uri="{0D108BD9-81ED-4DB2-BD59-A6C34878D82A}">
                    <a16:rowId xmlns:a16="http://schemas.microsoft.com/office/drawing/2014/main" val="4078314545"/>
                  </a:ext>
                </a:extLst>
              </a:tr>
              <a:tr h="349056">
                <a:tc>
                  <a:txBody>
                    <a:bodyPr/>
                    <a:lstStyle/>
                    <a:p>
                      <a:r>
                        <a:rPr lang="en-US" dirty="0"/>
                        <a:t>Fly ash</a:t>
                      </a:r>
                    </a:p>
                  </a:txBody>
                  <a:tcPr/>
                </a:tc>
                <a:tc>
                  <a:txBody>
                    <a:bodyPr/>
                    <a:lstStyle/>
                    <a:p>
                      <a:r>
                        <a:rPr lang="en-US" dirty="0"/>
                        <a:t>0.0229</a:t>
                      </a:r>
                    </a:p>
                  </a:txBody>
                  <a:tcPr/>
                </a:tc>
                <a:extLst>
                  <a:ext uri="{0D108BD9-81ED-4DB2-BD59-A6C34878D82A}">
                    <a16:rowId xmlns:a16="http://schemas.microsoft.com/office/drawing/2014/main" val="1107582164"/>
                  </a:ext>
                </a:extLst>
              </a:tr>
              <a:tr h="6024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Blast Furnace slag</a:t>
                      </a:r>
                    </a:p>
                    <a:p>
                      <a:endParaRPr lang="en-US" dirty="0"/>
                    </a:p>
                  </a:txBody>
                  <a:tcPr/>
                </a:tc>
                <a:tc>
                  <a:txBody>
                    <a:bodyPr/>
                    <a:lstStyle/>
                    <a:p>
                      <a:r>
                        <a:rPr lang="en-US" dirty="0"/>
                        <a:t>0.003</a:t>
                      </a:r>
                    </a:p>
                  </a:txBody>
                  <a:tcPr/>
                </a:tc>
                <a:extLst>
                  <a:ext uri="{0D108BD9-81ED-4DB2-BD59-A6C34878D82A}">
                    <a16:rowId xmlns:a16="http://schemas.microsoft.com/office/drawing/2014/main" val="1919941796"/>
                  </a:ext>
                </a:extLst>
              </a:tr>
            </a:tbl>
          </a:graphicData>
        </a:graphic>
      </p:graphicFrame>
    </p:spTree>
    <p:extLst>
      <p:ext uri="{BB962C8B-B14F-4D97-AF65-F5344CB8AC3E}">
        <p14:creationId xmlns:p14="http://schemas.microsoft.com/office/powerpoint/2010/main" val="2194500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5035-A227-9618-CD2D-4B1A4E4A8F01}"/>
              </a:ext>
            </a:extLst>
          </p:cNvPr>
          <p:cNvSpPr>
            <a:spLocks noGrp="1"/>
          </p:cNvSpPr>
          <p:nvPr>
            <p:ph type="title"/>
          </p:nvPr>
        </p:nvSpPr>
        <p:spPr>
          <a:xfrm>
            <a:off x="304963" y="112730"/>
            <a:ext cx="10515600" cy="1325563"/>
          </a:xfrm>
        </p:spPr>
        <p:txBody>
          <a:bodyPr>
            <a:normAutofit/>
          </a:bodyPr>
          <a:lstStyle/>
          <a:p>
            <a:r>
              <a:rPr lang="en-US" sz="3200" dirty="0">
                <a:latin typeface="Sans Serif"/>
              </a:rPr>
              <a:t>PCA-Results </a:t>
            </a:r>
          </a:p>
        </p:txBody>
      </p:sp>
      <p:sp>
        <p:nvSpPr>
          <p:cNvPr id="5" name="Title 1">
            <a:extLst>
              <a:ext uri="{FF2B5EF4-FFF2-40B4-BE49-F238E27FC236}">
                <a16:creationId xmlns:a16="http://schemas.microsoft.com/office/drawing/2014/main" id="{9C11D641-A0BE-6B49-BA22-907E3DB1E40D}"/>
              </a:ext>
            </a:extLst>
          </p:cNvPr>
          <p:cNvSpPr txBox="1">
            <a:spLocks/>
          </p:cNvSpPr>
          <p:nvPr/>
        </p:nvSpPr>
        <p:spPr>
          <a:xfrm>
            <a:off x="7761287" y="4994615"/>
            <a:ext cx="35925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Cumulative sum</a:t>
            </a:r>
          </a:p>
        </p:txBody>
      </p:sp>
      <p:graphicFrame>
        <p:nvGraphicFramePr>
          <p:cNvPr id="8" name="Table 8">
            <a:extLst>
              <a:ext uri="{FF2B5EF4-FFF2-40B4-BE49-F238E27FC236}">
                <a16:creationId xmlns:a16="http://schemas.microsoft.com/office/drawing/2014/main" id="{09FC1861-C449-7299-0C33-58EF71F3C68B}"/>
              </a:ext>
            </a:extLst>
          </p:cNvPr>
          <p:cNvGraphicFramePr>
            <a:graphicFrameLocks noGrp="1"/>
          </p:cNvGraphicFramePr>
          <p:nvPr>
            <p:extLst>
              <p:ext uri="{D42A27DB-BD31-4B8C-83A1-F6EECF244321}">
                <p14:modId xmlns:p14="http://schemas.microsoft.com/office/powerpoint/2010/main" val="2473147931"/>
              </p:ext>
            </p:extLst>
          </p:nvPr>
        </p:nvGraphicFramePr>
        <p:xfrm>
          <a:off x="466726" y="1489203"/>
          <a:ext cx="5472112" cy="1235632"/>
        </p:xfrm>
        <a:graphic>
          <a:graphicData uri="http://schemas.openxmlformats.org/drawingml/2006/table">
            <a:tbl>
              <a:tblPr firstRow="1" bandRow="1">
                <a:tableStyleId>{5C22544A-7EE6-4342-B048-85BDC9FD1C3A}</a:tableStyleId>
              </a:tblPr>
              <a:tblGrid>
                <a:gridCol w="2274718">
                  <a:extLst>
                    <a:ext uri="{9D8B030D-6E8A-4147-A177-3AD203B41FA5}">
                      <a16:colId xmlns:a16="http://schemas.microsoft.com/office/drawing/2014/main" val="639346221"/>
                    </a:ext>
                  </a:extLst>
                </a:gridCol>
                <a:gridCol w="922676">
                  <a:extLst>
                    <a:ext uri="{9D8B030D-6E8A-4147-A177-3AD203B41FA5}">
                      <a16:colId xmlns:a16="http://schemas.microsoft.com/office/drawing/2014/main" val="4203958691"/>
                    </a:ext>
                  </a:extLst>
                </a:gridCol>
                <a:gridCol w="2274718">
                  <a:extLst>
                    <a:ext uri="{9D8B030D-6E8A-4147-A177-3AD203B41FA5}">
                      <a16:colId xmlns:a16="http://schemas.microsoft.com/office/drawing/2014/main" val="518439591"/>
                    </a:ext>
                  </a:extLst>
                </a:gridCol>
              </a:tblGrid>
              <a:tr h="370840">
                <a:tc>
                  <a:txBody>
                    <a:bodyPr/>
                    <a:lstStyle/>
                    <a:p>
                      <a:pPr algn="ctr"/>
                      <a:r>
                        <a:rPr lang="en-US" dirty="0"/>
                        <a:t>K</a:t>
                      </a:r>
                    </a:p>
                  </a:txBody>
                  <a:tcPr/>
                </a:tc>
                <a:tc>
                  <a:txBody>
                    <a:bodyPr/>
                    <a:lstStyle/>
                    <a:p>
                      <a:r>
                        <a:rPr lang="en-US" dirty="0"/>
                        <a:t>RMS</a:t>
                      </a:r>
                    </a:p>
                  </a:txBody>
                  <a:tcPr/>
                </a:tc>
                <a:tc>
                  <a:txBody>
                    <a:bodyPr/>
                    <a:lstStyle/>
                    <a:p>
                      <a:r>
                        <a:rPr lang="en-US" dirty="0"/>
                        <a:t>Accuracy </a:t>
                      </a:r>
                    </a:p>
                  </a:txBody>
                  <a:tcPr/>
                </a:tc>
                <a:extLst>
                  <a:ext uri="{0D108BD9-81ED-4DB2-BD59-A6C34878D82A}">
                    <a16:rowId xmlns:a16="http://schemas.microsoft.com/office/drawing/2014/main" val="3480154022"/>
                  </a:ext>
                </a:extLst>
              </a:tr>
              <a:tr h="493952">
                <a:tc>
                  <a:txBody>
                    <a:bodyPr/>
                    <a:lstStyle/>
                    <a:p>
                      <a:pPr algn="ctr"/>
                      <a:r>
                        <a:rPr lang="en-US" dirty="0"/>
                        <a:t>2</a:t>
                      </a:r>
                    </a:p>
                  </a:txBody>
                  <a:tcPr/>
                </a:tc>
                <a:tc>
                  <a:txBody>
                    <a:bodyPr/>
                    <a:lstStyle/>
                    <a:p>
                      <a:r>
                        <a:rPr lang="en-US" sz="1800" b="0" i="0" kern="1200" dirty="0">
                          <a:solidFill>
                            <a:schemeClr val="dk1"/>
                          </a:solidFill>
                          <a:effectLst/>
                          <a:latin typeface="+mn-lt"/>
                          <a:ea typeface="+mn-ea"/>
                          <a:cs typeface="+mn-cs"/>
                        </a:rPr>
                        <a:t>15.247</a:t>
                      </a:r>
                      <a:endParaRPr lang="en-US" dirty="0"/>
                    </a:p>
                  </a:txBody>
                  <a:tcPr/>
                </a:tc>
                <a:tc>
                  <a:txBody>
                    <a:bodyPr/>
                    <a:lstStyle/>
                    <a:p>
                      <a:pPr algn="ctr"/>
                      <a:r>
                        <a:rPr lang="en-US" sz="1800" b="0" i="0" kern="1200" dirty="0">
                          <a:solidFill>
                            <a:schemeClr val="dk1"/>
                          </a:solidFill>
                          <a:effectLst/>
                          <a:latin typeface="+mn-lt"/>
                          <a:ea typeface="+mn-ea"/>
                          <a:cs typeface="+mn-cs"/>
                        </a:rPr>
                        <a:t>0.2279</a:t>
                      </a:r>
                      <a:endParaRPr lang="en-US" dirty="0"/>
                    </a:p>
                  </a:txBody>
                  <a:tcPr/>
                </a:tc>
                <a:extLst>
                  <a:ext uri="{0D108BD9-81ED-4DB2-BD59-A6C34878D82A}">
                    <a16:rowId xmlns:a16="http://schemas.microsoft.com/office/drawing/2014/main" val="317644771"/>
                  </a:ext>
                </a:extLst>
              </a:tr>
              <a:tr h="370840">
                <a:tc>
                  <a:txBody>
                    <a:bodyPr/>
                    <a:lstStyle/>
                    <a:p>
                      <a:pPr algn="ctr"/>
                      <a:r>
                        <a:rPr lang="en-US" dirty="0"/>
                        <a:t>6</a:t>
                      </a:r>
                    </a:p>
                  </a:txBody>
                  <a:tcPr/>
                </a:tc>
                <a:tc>
                  <a:txBody>
                    <a:bodyPr/>
                    <a:lstStyle/>
                    <a:p>
                      <a:r>
                        <a:rPr lang="en-US" sz="1800" b="0" i="0" kern="1200" dirty="0">
                          <a:solidFill>
                            <a:schemeClr val="dk1"/>
                          </a:solidFill>
                          <a:effectLst/>
                          <a:latin typeface="+mn-lt"/>
                          <a:ea typeface="+mn-ea"/>
                          <a:cs typeface="+mn-cs"/>
                        </a:rPr>
                        <a:t>8.1176</a:t>
                      </a:r>
                      <a:endParaRPr lang="en-US" dirty="0"/>
                    </a:p>
                  </a:txBody>
                  <a:tcPr/>
                </a:tc>
                <a:tc>
                  <a:txBody>
                    <a:bodyPr/>
                    <a:lstStyle/>
                    <a:p>
                      <a:pPr algn="ctr"/>
                      <a:r>
                        <a:rPr lang="en-US" sz="1800" b="0" i="0" kern="1200" dirty="0">
                          <a:solidFill>
                            <a:schemeClr val="dk1"/>
                          </a:solidFill>
                          <a:effectLst/>
                          <a:latin typeface="+mn-lt"/>
                          <a:ea typeface="+mn-ea"/>
                          <a:cs typeface="+mn-cs"/>
                        </a:rPr>
                        <a:t>0.788</a:t>
                      </a:r>
                      <a:endParaRPr lang="en-US" dirty="0"/>
                    </a:p>
                  </a:txBody>
                  <a:tcPr/>
                </a:tc>
                <a:extLst>
                  <a:ext uri="{0D108BD9-81ED-4DB2-BD59-A6C34878D82A}">
                    <a16:rowId xmlns:a16="http://schemas.microsoft.com/office/drawing/2014/main" val="3849823947"/>
                  </a:ext>
                </a:extLst>
              </a:tr>
            </a:tbl>
          </a:graphicData>
        </a:graphic>
      </p:graphicFrame>
      <p:pic>
        <p:nvPicPr>
          <p:cNvPr id="11" name="Picture 10">
            <a:extLst>
              <a:ext uri="{FF2B5EF4-FFF2-40B4-BE49-F238E27FC236}">
                <a16:creationId xmlns:a16="http://schemas.microsoft.com/office/drawing/2014/main" id="{EC794AC7-7375-325B-ECB5-F5624108193A}"/>
              </a:ext>
            </a:extLst>
          </p:cNvPr>
          <p:cNvPicPr>
            <a:picLocks noChangeAspect="1"/>
          </p:cNvPicPr>
          <p:nvPr/>
        </p:nvPicPr>
        <p:blipFill>
          <a:blip r:embed="rId3"/>
          <a:stretch>
            <a:fillRect/>
          </a:stretch>
        </p:blipFill>
        <p:spPr>
          <a:xfrm>
            <a:off x="6629238" y="537822"/>
            <a:ext cx="5019675" cy="4629490"/>
          </a:xfrm>
          <a:prstGeom prst="rect">
            <a:avLst/>
          </a:prstGeom>
        </p:spPr>
      </p:pic>
      <p:pic>
        <p:nvPicPr>
          <p:cNvPr id="12" name="Picture 11">
            <a:extLst>
              <a:ext uri="{FF2B5EF4-FFF2-40B4-BE49-F238E27FC236}">
                <a16:creationId xmlns:a16="http://schemas.microsoft.com/office/drawing/2014/main" id="{1F383F1B-CBE6-9BDF-4C1A-670A9A9D789B}"/>
              </a:ext>
            </a:extLst>
          </p:cNvPr>
          <p:cNvPicPr>
            <a:picLocks noChangeAspect="1"/>
          </p:cNvPicPr>
          <p:nvPr/>
        </p:nvPicPr>
        <p:blipFill>
          <a:blip r:embed="rId4"/>
          <a:stretch>
            <a:fillRect/>
          </a:stretch>
        </p:blipFill>
        <p:spPr>
          <a:xfrm>
            <a:off x="1678617" y="2814765"/>
            <a:ext cx="4029242" cy="3885069"/>
          </a:xfrm>
          <a:prstGeom prst="rect">
            <a:avLst/>
          </a:prstGeom>
        </p:spPr>
      </p:pic>
      <p:sp>
        <p:nvSpPr>
          <p:cNvPr id="13" name="TextBox 12">
            <a:extLst>
              <a:ext uri="{FF2B5EF4-FFF2-40B4-BE49-F238E27FC236}">
                <a16:creationId xmlns:a16="http://schemas.microsoft.com/office/drawing/2014/main" id="{428EF999-0230-4654-7235-B002724C492E}"/>
              </a:ext>
            </a:extLst>
          </p:cNvPr>
          <p:cNvSpPr txBox="1"/>
          <p:nvPr/>
        </p:nvSpPr>
        <p:spPr>
          <a:xfrm>
            <a:off x="543087" y="4133166"/>
            <a:ext cx="590226" cy="369332"/>
          </a:xfrm>
          <a:prstGeom prst="rect">
            <a:avLst/>
          </a:prstGeom>
          <a:noFill/>
        </p:spPr>
        <p:txBody>
          <a:bodyPr wrap="none" rtlCol="0">
            <a:spAutoFit/>
          </a:bodyPr>
          <a:lstStyle/>
          <a:p>
            <a:r>
              <a:rPr lang="en-US" dirty="0"/>
              <a:t>K=2 </a:t>
            </a:r>
          </a:p>
        </p:txBody>
      </p:sp>
    </p:spTree>
    <p:extLst>
      <p:ext uri="{BB962C8B-B14F-4D97-AF65-F5344CB8AC3E}">
        <p14:creationId xmlns:p14="http://schemas.microsoft.com/office/powerpoint/2010/main" val="507108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D6B5E-C494-2C7D-8619-DB092BBCB58F}"/>
              </a:ext>
            </a:extLst>
          </p:cNvPr>
          <p:cNvSpPr>
            <a:spLocks noGrp="1"/>
          </p:cNvSpPr>
          <p:nvPr>
            <p:ph type="title"/>
          </p:nvPr>
        </p:nvSpPr>
        <p:spPr/>
        <p:txBody>
          <a:bodyPr/>
          <a:lstStyle/>
          <a:p>
            <a:r>
              <a:rPr lang="en-US" dirty="0"/>
              <a:t>Conclusion </a:t>
            </a:r>
          </a:p>
        </p:txBody>
      </p:sp>
      <p:sp>
        <p:nvSpPr>
          <p:cNvPr id="3" name="Content Placeholder 2">
            <a:extLst>
              <a:ext uri="{FF2B5EF4-FFF2-40B4-BE49-F238E27FC236}">
                <a16:creationId xmlns:a16="http://schemas.microsoft.com/office/drawing/2014/main" id="{B6D0179E-A398-7C13-8CF2-11CE8728022E}"/>
              </a:ext>
            </a:extLst>
          </p:cNvPr>
          <p:cNvSpPr>
            <a:spLocks noGrp="1"/>
          </p:cNvSpPr>
          <p:nvPr>
            <p:ph idx="1"/>
          </p:nvPr>
        </p:nvSpPr>
        <p:spPr/>
        <p:txBody>
          <a:bodyPr/>
          <a:lstStyle/>
          <a:p>
            <a:r>
              <a:rPr lang="en-US" dirty="0"/>
              <a:t>Linear regression model produced 0.801 accuracy upon excluding Fly Ash, excluding features gradually decreases model prediction accuracy.</a:t>
            </a:r>
          </a:p>
          <a:p>
            <a:r>
              <a:rPr lang="en-US" dirty="0"/>
              <a:t>Considering only two components in PCA reduced the model prediction accuracy to 22.79 %. </a:t>
            </a:r>
          </a:p>
          <a:p>
            <a:r>
              <a:rPr lang="en-US" dirty="0"/>
              <a:t>Considering 6 features (same as standard linear regression model) gave acceptable accuracy. </a:t>
            </a:r>
          </a:p>
        </p:txBody>
      </p:sp>
    </p:spTree>
    <p:extLst>
      <p:ext uri="{BB962C8B-B14F-4D97-AF65-F5344CB8AC3E}">
        <p14:creationId xmlns:p14="http://schemas.microsoft.com/office/powerpoint/2010/main" val="309558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7A762-5966-E1BF-FC40-8207598F6C60}"/>
              </a:ext>
            </a:extLst>
          </p:cNvPr>
          <p:cNvSpPr>
            <a:spLocks noGrp="1"/>
          </p:cNvSpPr>
          <p:nvPr>
            <p:ph type="title"/>
          </p:nvPr>
        </p:nvSpPr>
        <p:spPr>
          <a:xfrm>
            <a:off x="529281" y="500062"/>
            <a:ext cx="10515600" cy="1325563"/>
          </a:xfrm>
        </p:spPr>
        <p:txBody>
          <a:bodyPr>
            <a:normAutofit/>
          </a:bodyPr>
          <a:lstStyle/>
          <a:p>
            <a:r>
              <a:rPr lang="en-US" sz="3200" dirty="0">
                <a:latin typeface="Sans Serif"/>
              </a:rPr>
              <a:t>Contents</a:t>
            </a:r>
          </a:p>
        </p:txBody>
      </p:sp>
      <p:sp>
        <p:nvSpPr>
          <p:cNvPr id="3" name="Content Placeholder 2">
            <a:extLst>
              <a:ext uri="{FF2B5EF4-FFF2-40B4-BE49-F238E27FC236}">
                <a16:creationId xmlns:a16="http://schemas.microsoft.com/office/drawing/2014/main" id="{8329FEE5-5FB0-95BA-8E33-788A00B12909}"/>
              </a:ext>
            </a:extLst>
          </p:cNvPr>
          <p:cNvSpPr>
            <a:spLocks noGrp="1"/>
          </p:cNvSpPr>
          <p:nvPr>
            <p:ph idx="1"/>
          </p:nvPr>
        </p:nvSpPr>
        <p:spPr/>
        <p:txBody>
          <a:bodyPr>
            <a:normAutofit/>
          </a:bodyPr>
          <a:lstStyle/>
          <a:p>
            <a:pPr>
              <a:spcBef>
                <a:spcPct val="0"/>
              </a:spcBef>
            </a:pPr>
            <a:r>
              <a:rPr lang="en-US" dirty="0">
                <a:latin typeface="Sans Serif"/>
                <a:ea typeface="+mj-ea"/>
                <a:cs typeface="+mj-cs"/>
              </a:rPr>
              <a:t>Problem Description &amp; Data analysis. </a:t>
            </a:r>
          </a:p>
          <a:p>
            <a:pPr>
              <a:spcBef>
                <a:spcPct val="0"/>
              </a:spcBef>
            </a:pPr>
            <a:r>
              <a:rPr lang="en-US" dirty="0">
                <a:latin typeface="Sans Serif"/>
                <a:ea typeface="+mj-ea"/>
                <a:cs typeface="+mj-cs"/>
              </a:rPr>
              <a:t>Handling outliers.</a:t>
            </a:r>
          </a:p>
          <a:p>
            <a:pPr>
              <a:spcBef>
                <a:spcPct val="0"/>
              </a:spcBef>
            </a:pPr>
            <a:r>
              <a:rPr lang="en-US" dirty="0">
                <a:latin typeface="Sans Serif"/>
                <a:ea typeface="+mj-ea"/>
                <a:cs typeface="+mj-cs"/>
              </a:rPr>
              <a:t>Machine learning model. </a:t>
            </a:r>
          </a:p>
          <a:p>
            <a:pPr>
              <a:spcBef>
                <a:spcPct val="0"/>
              </a:spcBef>
            </a:pPr>
            <a:r>
              <a:rPr lang="en-US" dirty="0">
                <a:latin typeface="Sans Serif"/>
                <a:ea typeface="+mj-ea"/>
                <a:cs typeface="+mj-cs"/>
              </a:rPr>
              <a:t>PCA analysis. </a:t>
            </a:r>
          </a:p>
        </p:txBody>
      </p:sp>
    </p:spTree>
    <p:extLst>
      <p:ext uri="{BB962C8B-B14F-4D97-AF65-F5344CB8AC3E}">
        <p14:creationId xmlns:p14="http://schemas.microsoft.com/office/powerpoint/2010/main" val="1755212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5FAE7242-DD68-DB9D-F147-4748E15E0F97}"/>
              </a:ext>
            </a:extLst>
          </p:cNvPr>
          <p:cNvPicPr>
            <a:picLocks noChangeAspect="1"/>
          </p:cNvPicPr>
          <p:nvPr/>
        </p:nvPicPr>
        <p:blipFill>
          <a:blip r:embed="rId3"/>
          <a:stretch>
            <a:fillRect/>
          </a:stretch>
        </p:blipFill>
        <p:spPr>
          <a:xfrm>
            <a:off x="6985052" y="3900320"/>
            <a:ext cx="3086108" cy="2741612"/>
          </a:xfrm>
          <a:prstGeom prst="rect">
            <a:avLst/>
          </a:prstGeom>
        </p:spPr>
      </p:pic>
      <p:sp>
        <p:nvSpPr>
          <p:cNvPr id="2" name="Title 1">
            <a:extLst>
              <a:ext uri="{FF2B5EF4-FFF2-40B4-BE49-F238E27FC236}">
                <a16:creationId xmlns:a16="http://schemas.microsoft.com/office/drawing/2014/main" id="{9EFA948A-DEAB-788F-A169-50B7B9F1AAEF}"/>
              </a:ext>
            </a:extLst>
          </p:cNvPr>
          <p:cNvSpPr>
            <a:spLocks noGrp="1"/>
          </p:cNvSpPr>
          <p:nvPr>
            <p:ph type="title"/>
          </p:nvPr>
        </p:nvSpPr>
        <p:spPr>
          <a:xfrm>
            <a:off x="157283" y="-44841"/>
            <a:ext cx="11373479" cy="1325563"/>
          </a:xfrm>
        </p:spPr>
        <p:txBody>
          <a:bodyPr/>
          <a:lstStyle/>
          <a:p>
            <a:pPr>
              <a:spcBef>
                <a:spcPts val="1000"/>
              </a:spcBef>
            </a:pPr>
            <a:r>
              <a:rPr lang="en-US" sz="3200" dirty="0">
                <a:latin typeface="Sans Serif"/>
              </a:rPr>
              <a:t>Team</a:t>
            </a:r>
            <a:r>
              <a:rPr lang="en-US" sz="2800" dirty="0">
                <a:latin typeface="Arial" panose="020B0604020202020204" pitchFamily="34" charset="0"/>
                <a:ea typeface="+mn-ea"/>
                <a:cs typeface="Arial" panose="020B0604020202020204" pitchFamily="34" charset="0"/>
              </a:rPr>
              <a:t> </a:t>
            </a:r>
            <a:r>
              <a:rPr lang="en-US" sz="3200" dirty="0">
                <a:latin typeface="Sans Serif"/>
              </a:rPr>
              <a:t>collaboration ( Live share on VS code) </a:t>
            </a:r>
          </a:p>
        </p:txBody>
      </p:sp>
      <p:pic>
        <p:nvPicPr>
          <p:cNvPr id="4" name="Content Placeholder 3">
            <a:extLst>
              <a:ext uri="{FF2B5EF4-FFF2-40B4-BE49-F238E27FC236}">
                <a16:creationId xmlns:a16="http://schemas.microsoft.com/office/drawing/2014/main" id="{D3C7AFC6-D8A3-8DB9-B5B6-E646AA27795D}"/>
              </a:ext>
            </a:extLst>
          </p:cNvPr>
          <p:cNvPicPr>
            <a:picLocks noGrp="1" noChangeAspect="1"/>
          </p:cNvPicPr>
          <p:nvPr>
            <p:ph idx="1"/>
          </p:nvPr>
        </p:nvPicPr>
        <p:blipFill>
          <a:blip r:embed="rId4"/>
          <a:stretch>
            <a:fillRect/>
          </a:stretch>
        </p:blipFill>
        <p:spPr>
          <a:xfrm>
            <a:off x="528638" y="2616694"/>
            <a:ext cx="5780755" cy="3573359"/>
          </a:xfrm>
          <a:prstGeom prst="rect">
            <a:avLst/>
          </a:prstGeom>
        </p:spPr>
      </p:pic>
      <p:pic>
        <p:nvPicPr>
          <p:cNvPr id="11" name="Picture 10">
            <a:extLst>
              <a:ext uri="{FF2B5EF4-FFF2-40B4-BE49-F238E27FC236}">
                <a16:creationId xmlns:a16="http://schemas.microsoft.com/office/drawing/2014/main" id="{E49DEEF7-87C4-1771-5533-F8654586928A}"/>
              </a:ext>
            </a:extLst>
          </p:cNvPr>
          <p:cNvPicPr>
            <a:picLocks noChangeAspect="1"/>
          </p:cNvPicPr>
          <p:nvPr/>
        </p:nvPicPr>
        <p:blipFill rotWithShape="1">
          <a:blip r:embed="rId5"/>
          <a:srcRect l="14682"/>
          <a:stretch/>
        </p:blipFill>
        <p:spPr>
          <a:xfrm>
            <a:off x="7876329" y="1040713"/>
            <a:ext cx="4158388" cy="2741613"/>
          </a:xfrm>
          <a:prstGeom prst="rect">
            <a:avLst/>
          </a:prstGeom>
        </p:spPr>
      </p:pic>
      <p:pic>
        <p:nvPicPr>
          <p:cNvPr id="14" name="Picture 13">
            <a:extLst>
              <a:ext uri="{FF2B5EF4-FFF2-40B4-BE49-F238E27FC236}">
                <a16:creationId xmlns:a16="http://schemas.microsoft.com/office/drawing/2014/main" id="{C55C662A-E5D4-F797-C61E-06425671FB37}"/>
              </a:ext>
            </a:extLst>
          </p:cNvPr>
          <p:cNvPicPr>
            <a:picLocks noChangeAspect="1"/>
          </p:cNvPicPr>
          <p:nvPr/>
        </p:nvPicPr>
        <p:blipFill rotWithShape="1">
          <a:blip r:embed="rId6"/>
          <a:srcRect t="9360"/>
          <a:stretch/>
        </p:blipFill>
        <p:spPr>
          <a:xfrm>
            <a:off x="3466349" y="1083062"/>
            <a:ext cx="3423512" cy="3063314"/>
          </a:xfrm>
          <a:prstGeom prst="rect">
            <a:avLst/>
          </a:prstGeom>
        </p:spPr>
      </p:pic>
      <p:sp>
        <p:nvSpPr>
          <p:cNvPr id="29" name="Rectangle 28">
            <a:extLst>
              <a:ext uri="{FF2B5EF4-FFF2-40B4-BE49-F238E27FC236}">
                <a16:creationId xmlns:a16="http://schemas.microsoft.com/office/drawing/2014/main" id="{96BF089A-C35A-55D7-CD12-B96A05C13E0F}"/>
              </a:ext>
            </a:extLst>
          </p:cNvPr>
          <p:cNvSpPr/>
          <p:nvPr/>
        </p:nvSpPr>
        <p:spPr>
          <a:xfrm>
            <a:off x="1943100" y="4086225"/>
            <a:ext cx="1157288" cy="58578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B23A5E35-5F51-D22D-D6CC-3CA1E0E8A458}"/>
              </a:ext>
            </a:extLst>
          </p:cNvPr>
          <p:cNvSpPr/>
          <p:nvPr/>
        </p:nvSpPr>
        <p:spPr>
          <a:xfrm>
            <a:off x="3466349" y="1083061"/>
            <a:ext cx="3729061" cy="345345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6A0E788D-4C7F-C924-9AE3-7EB59A32DE8A}"/>
              </a:ext>
            </a:extLst>
          </p:cNvPr>
          <p:cNvSpPr/>
          <p:nvPr/>
        </p:nvSpPr>
        <p:spPr>
          <a:xfrm>
            <a:off x="6985051" y="3900319"/>
            <a:ext cx="3086107" cy="274161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2E371E0-84D2-607F-5840-11D5A0C435D3}"/>
              </a:ext>
            </a:extLst>
          </p:cNvPr>
          <p:cNvSpPr/>
          <p:nvPr/>
        </p:nvSpPr>
        <p:spPr>
          <a:xfrm>
            <a:off x="7876328" y="1040712"/>
            <a:ext cx="4158387" cy="274161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Connector 35">
            <a:extLst>
              <a:ext uri="{FF2B5EF4-FFF2-40B4-BE49-F238E27FC236}">
                <a16:creationId xmlns:a16="http://schemas.microsoft.com/office/drawing/2014/main" id="{1CBFBE21-D724-BEA1-2C5C-E5851C7271F2}"/>
              </a:ext>
            </a:extLst>
          </p:cNvPr>
          <p:cNvCxnSpPr>
            <a:cxnSpLocks/>
          </p:cNvCxnSpPr>
          <p:nvPr/>
        </p:nvCxnSpPr>
        <p:spPr>
          <a:xfrm flipV="1">
            <a:off x="1943100" y="1098654"/>
            <a:ext cx="1523247" cy="2982194"/>
          </a:xfrm>
          <a:prstGeom prst="line">
            <a:avLst/>
          </a:prstGeom>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98C8F98F-7C39-D063-7977-69E45C9ED82B}"/>
              </a:ext>
            </a:extLst>
          </p:cNvPr>
          <p:cNvCxnSpPr>
            <a:cxnSpLocks/>
          </p:cNvCxnSpPr>
          <p:nvPr/>
        </p:nvCxnSpPr>
        <p:spPr>
          <a:xfrm flipV="1">
            <a:off x="3100388" y="4530078"/>
            <a:ext cx="365959" cy="141935"/>
          </a:xfrm>
          <a:prstGeom prst="line">
            <a:avLst/>
          </a:prstGeom>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E62A4FEC-31BE-EE6C-01C6-34EB84CEAB22}"/>
              </a:ext>
            </a:extLst>
          </p:cNvPr>
          <p:cNvCxnSpPr>
            <a:cxnSpLocks/>
          </p:cNvCxnSpPr>
          <p:nvPr/>
        </p:nvCxnSpPr>
        <p:spPr>
          <a:xfrm flipV="1">
            <a:off x="7027213" y="2882213"/>
            <a:ext cx="884386" cy="1023455"/>
          </a:xfrm>
          <a:prstGeom prst="line">
            <a:avLst/>
          </a:prstGeom>
        </p:spPr>
        <p:style>
          <a:lnRef idx="1">
            <a:schemeClr val="accent2"/>
          </a:lnRef>
          <a:fillRef idx="0">
            <a:schemeClr val="accent2"/>
          </a:fillRef>
          <a:effectRef idx="0">
            <a:schemeClr val="accent2"/>
          </a:effectRef>
          <a:fontRef idx="minor">
            <a:schemeClr val="tx1"/>
          </a:fontRef>
        </p:style>
      </p:cxnSp>
      <p:sp>
        <p:nvSpPr>
          <p:cNvPr id="40" name="Rectangle 39">
            <a:extLst>
              <a:ext uri="{FF2B5EF4-FFF2-40B4-BE49-F238E27FC236}">
                <a16:creationId xmlns:a16="http://schemas.microsoft.com/office/drawing/2014/main" id="{51AE532D-2101-8970-0AA6-D4C873CF6BD3}"/>
              </a:ext>
            </a:extLst>
          </p:cNvPr>
          <p:cNvSpPr/>
          <p:nvPr/>
        </p:nvSpPr>
        <p:spPr>
          <a:xfrm>
            <a:off x="7871069" y="1006271"/>
            <a:ext cx="4163646" cy="27760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2" name="Straight Connector 41">
            <a:extLst>
              <a:ext uri="{FF2B5EF4-FFF2-40B4-BE49-F238E27FC236}">
                <a16:creationId xmlns:a16="http://schemas.microsoft.com/office/drawing/2014/main" id="{32C691D4-D904-CB0F-B70E-5B18EE7CDC62}"/>
              </a:ext>
            </a:extLst>
          </p:cNvPr>
          <p:cNvCxnSpPr>
            <a:cxnSpLocks/>
          </p:cNvCxnSpPr>
          <p:nvPr/>
        </p:nvCxnSpPr>
        <p:spPr>
          <a:xfrm flipH="1" flipV="1">
            <a:off x="9222302" y="2882213"/>
            <a:ext cx="848856" cy="1018105"/>
          </a:xfrm>
          <a:prstGeom prst="line">
            <a:avLst/>
          </a:prstGeom>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3285A537-3F41-183B-DBA4-59E52481B741}"/>
              </a:ext>
            </a:extLst>
          </p:cNvPr>
          <p:cNvSpPr/>
          <p:nvPr/>
        </p:nvSpPr>
        <p:spPr>
          <a:xfrm>
            <a:off x="7911601" y="2347225"/>
            <a:ext cx="1310701" cy="534988"/>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6B4D407B-C06E-4E5D-BC3C-9FB382F0206A}"/>
              </a:ext>
            </a:extLst>
          </p:cNvPr>
          <p:cNvSpPr/>
          <p:nvPr/>
        </p:nvSpPr>
        <p:spPr>
          <a:xfrm>
            <a:off x="7472664" y="4803048"/>
            <a:ext cx="1415910" cy="116153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97CD700-2FB5-CDD6-B66A-3FF0C53D41DA}"/>
              </a:ext>
            </a:extLst>
          </p:cNvPr>
          <p:cNvSpPr/>
          <p:nvPr/>
        </p:nvSpPr>
        <p:spPr>
          <a:xfrm>
            <a:off x="5429640" y="2965994"/>
            <a:ext cx="1415910" cy="116153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650A2AAD-C318-60A3-93AB-5B4F2468C303}"/>
              </a:ext>
            </a:extLst>
          </p:cNvPr>
          <p:cNvSpPr/>
          <p:nvPr/>
        </p:nvSpPr>
        <p:spPr>
          <a:xfrm>
            <a:off x="257341" y="4601045"/>
            <a:ext cx="859803" cy="46522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Curved Connector 18">
            <a:extLst>
              <a:ext uri="{FF2B5EF4-FFF2-40B4-BE49-F238E27FC236}">
                <a16:creationId xmlns:a16="http://schemas.microsoft.com/office/drawing/2014/main" id="{78826EDC-C24E-F328-E0F6-FA1E45BB6E2F}"/>
              </a:ext>
            </a:extLst>
          </p:cNvPr>
          <p:cNvCxnSpPr/>
          <p:nvPr/>
        </p:nvCxnSpPr>
        <p:spPr>
          <a:xfrm rot="5400000">
            <a:off x="322275" y="1105082"/>
            <a:ext cx="3834926" cy="3157000"/>
          </a:xfrm>
          <a:prstGeom prst="curvedConnector3">
            <a:avLst>
              <a:gd name="adj1" fmla="val 35178"/>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5964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474F3F-A799-C9A7-2482-D8B5E9B71F5A}"/>
              </a:ext>
            </a:extLst>
          </p:cNvPr>
          <p:cNvPicPr>
            <a:picLocks noChangeAspect="1"/>
          </p:cNvPicPr>
          <p:nvPr/>
        </p:nvPicPr>
        <p:blipFill>
          <a:blip r:embed="rId3"/>
          <a:stretch>
            <a:fillRect/>
          </a:stretch>
        </p:blipFill>
        <p:spPr>
          <a:xfrm>
            <a:off x="2617574" y="2240979"/>
            <a:ext cx="9689336" cy="4444174"/>
          </a:xfrm>
          <a:prstGeom prst="rect">
            <a:avLst/>
          </a:prstGeom>
        </p:spPr>
      </p:pic>
      <p:sp>
        <p:nvSpPr>
          <p:cNvPr id="2" name="Title 1">
            <a:extLst>
              <a:ext uri="{FF2B5EF4-FFF2-40B4-BE49-F238E27FC236}">
                <a16:creationId xmlns:a16="http://schemas.microsoft.com/office/drawing/2014/main" id="{4D18AA93-CDDE-E429-C844-1041AB9B00CC}"/>
              </a:ext>
            </a:extLst>
          </p:cNvPr>
          <p:cNvSpPr>
            <a:spLocks noGrp="1"/>
          </p:cNvSpPr>
          <p:nvPr>
            <p:ph type="title"/>
          </p:nvPr>
        </p:nvSpPr>
        <p:spPr>
          <a:xfrm>
            <a:off x="306860" y="17235"/>
            <a:ext cx="10515600" cy="1325563"/>
          </a:xfrm>
        </p:spPr>
        <p:txBody>
          <a:bodyPr>
            <a:normAutofit/>
          </a:bodyPr>
          <a:lstStyle/>
          <a:p>
            <a:pPr>
              <a:spcBef>
                <a:spcPts val="1000"/>
              </a:spcBef>
            </a:pPr>
            <a:r>
              <a:rPr lang="en-US" sz="3200" dirty="0">
                <a:latin typeface="Sans Serif"/>
              </a:rPr>
              <a:t>Problem description </a:t>
            </a:r>
          </a:p>
        </p:txBody>
      </p:sp>
      <p:sp>
        <p:nvSpPr>
          <p:cNvPr id="3" name="Content Placeholder 2">
            <a:extLst>
              <a:ext uri="{FF2B5EF4-FFF2-40B4-BE49-F238E27FC236}">
                <a16:creationId xmlns:a16="http://schemas.microsoft.com/office/drawing/2014/main" id="{B1E46792-43D6-5952-F3C9-A8EAC1B28180}"/>
              </a:ext>
            </a:extLst>
          </p:cNvPr>
          <p:cNvSpPr>
            <a:spLocks noGrp="1"/>
          </p:cNvSpPr>
          <p:nvPr>
            <p:ph idx="1"/>
          </p:nvPr>
        </p:nvSpPr>
        <p:spPr>
          <a:xfrm>
            <a:off x="430426" y="1117407"/>
            <a:ext cx="10515600" cy="4351338"/>
          </a:xfrm>
        </p:spPr>
        <p:txBody>
          <a:bodyPr>
            <a:normAutofit/>
          </a:bodyPr>
          <a:lstStyle/>
          <a:p>
            <a:pPr marL="0" indent="0">
              <a:buNone/>
            </a:pPr>
            <a:r>
              <a:rPr lang="en-US" sz="2400" dirty="0">
                <a:latin typeface="Sans Serif"/>
                <a:ea typeface="+mj-ea"/>
                <a:cs typeface="+mj-cs"/>
              </a:rPr>
              <a:t>Target : Concrete Strength </a:t>
            </a:r>
          </a:p>
          <a:p>
            <a:pPr marL="0" indent="0">
              <a:buNone/>
            </a:pPr>
            <a:r>
              <a:rPr lang="en-US" sz="2400" dirty="0">
                <a:latin typeface="Sans Serif"/>
                <a:ea typeface="+mj-ea"/>
                <a:cs typeface="+mj-cs"/>
              </a:rPr>
              <a:t>Number of Features : 8 </a:t>
            </a:r>
          </a:p>
          <a:p>
            <a:pPr marL="0" indent="0">
              <a:buNone/>
            </a:pPr>
            <a:r>
              <a:rPr lang="en-US" sz="2400" dirty="0">
                <a:latin typeface="Sans Serif"/>
                <a:ea typeface="+mj-ea"/>
                <a:cs typeface="+mj-cs"/>
              </a:rPr>
              <a:t>Least-square –Machine learning model , PCA</a:t>
            </a:r>
          </a:p>
          <a:p>
            <a:pPr marL="0" indent="0">
              <a:buNone/>
            </a:pPr>
            <a:endParaRPr lang="en-US" sz="2400" dirty="0">
              <a:latin typeface="Sans Serif"/>
              <a:ea typeface="+mj-ea"/>
              <a:cs typeface="+mj-cs"/>
            </a:endParaRPr>
          </a:p>
        </p:txBody>
      </p:sp>
    </p:spTree>
    <p:extLst>
      <p:ext uri="{BB962C8B-B14F-4D97-AF65-F5344CB8AC3E}">
        <p14:creationId xmlns:p14="http://schemas.microsoft.com/office/powerpoint/2010/main" val="908322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AD1C9-ACBE-7AD4-8000-24450AB307E0}"/>
              </a:ext>
            </a:extLst>
          </p:cNvPr>
          <p:cNvSpPr>
            <a:spLocks noGrp="1"/>
          </p:cNvSpPr>
          <p:nvPr>
            <p:ph type="title"/>
          </p:nvPr>
        </p:nvSpPr>
        <p:spPr>
          <a:xfrm>
            <a:off x="438150" y="168997"/>
            <a:ext cx="10515600" cy="1325563"/>
          </a:xfrm>
        </p:spPr>
        <p:txBody>
          <a:bodyPr>
            <a:normAutofit/>
          </a:bodyPr>
          <a:lstStyle/>
          <a:p>
            <a:pPr>
              <a:spcBef>
                <a:spcPts val="1000"/>
              </a:spcBef>
            </a:pPr>
            <a:r>
              <a:rPr lang="en-US" sz="3200" dirty="0">
                <a:latin typeface="Sans Serif"/>
              </a:rPr>
              <a:t>Data Analysis : Checking missing data </a:t>
            </a:r>
          </a:p>
        </p:txBody>
      </p:sp>
      <p:sp>
        <p:nvSpPr>
          <p:cNvPr id="3" name="Content Placeholder 2">
            <a:extLst>
              <a:ext uri="{FF2B5EF4-FFF2-40B4-BE49-F238E27FC236}">
                <a16:creationId xmlns:a16="http://schemas.microsoft.com/office/drawing/2014/main" id="{41B372AF-E974-7434-4480-93D8A5186B01}"/>
              </a:ext>
            </a:extLst>
          </p:cNvPr>
          <p:cNvSpPr>
            <a:spLocks noGrp="1"/>
          </p:cNvSpPr>
          <p:nvPr>
            <p:ph idx="1"/>
          </p:nvPr>
        </p:nvSpPr>
        <p:spPr>
          <a:xfrm>
            <a:off x="636547" y="1253331"/>
            <a:ext cx="6884773" cy="4351338"/>
          </a:xfrm>
        </p:spPr>
        <p:txBody>
          <a:bodyPr/>
          <a:lstStyle/>
          <a:p>
            <a:pPr>
              <a:lnSpc>
                <a:spcPct val="200000"/>
              </a:lnSpc>
            </a:pPr>
            <a:r>
              <a:rPr lang="en-US" sz="2400" dirty="0">
                <a:latin typeface="Sans Serif"/>
                <a:ea typeface="+mj-ea"/>
                <a:cs typeface="+mj-cs"/>
              </a:rPr>
              <a:t>Data frame shape (raw): 1030 x 9 </a:t>
            </a:r>
          </a:p>
          <a:p>
            <a:pPr>
              <a:lnSpc>
                <a:spcPct val="200000"/>
              </a:lnSpc>
            </a:pPr>
            <a:r>
              <a:rPr lang="en-US" sz="2400" dirty="0">
                <a:latin typeface="Sans Serif"/>
                <a:ea typeface="+mj-ea"/>
                <a:cs typeface="+mj-cs"/>
              </a:rPr>
              <a:t>Data frame after removing Duplicates :1005 x 9</a:t>
            </a:r>
          </a:p>
          <a:p>
            <a:pPr>
              <a:lnSpc>
                <a:spcPct val="200000"/>
              </a:lnSpc>
            </a:pPr>
            <a:r>
              <a:rPr lang="en-US" sz="2400" dirty="0">
                <a:latin typeface="Sans Serif"/>
                <a:ea typeface="+mj-ea"/>
                <a:cs typeface="+mj-cs"/>
              </a:rPr>
              <a:t>Find if any missing data using heatmap.</a:t>
            </a:r>
          </a:p>
          <a:p>
            <a:pPr>
              <a:lnSpc>
                <a:spcPct val="200000"/>
              </a:lnSpc>
            </a:pPr>
            <a:r>
              <a:rPr lang="en-US" sz="2400" dirty="0">
                <a:latin typeface="Sans Serif"/>
                <a:ea typeface="+mj-ea"/>
                <a:cs typeface="+mj-cs"/>
              </a:rPr>
              <a:t>Used library by seaborn, and PyPlot to visualize the heatmap. </a:t>
            </a:r>
          </a:p>
          <a:p>
            <a:pPr marL="0" indent="0">
              <a:buNone/>
            </a:pPr>
            <a:endParaRPr lang="en-US" dirty="0"/>
          </a:p>
        </p:txBody>
      </p:sp>
      <p:pic>
        <p:nvPicPr>
          <p:cNvPr id="4" name="Picture 3">
            <a:extLst>
              <a:ext uri="{FF2B5EF4-FFF2-40B4-BE49-F238E27FC236}">
                <a16:creationId xmlns:a16="http://schemas.microsoft.com/office/drawing/2014/main" id="{8E311C36-E5D7-6A9B-FFC7-E30D98862BA8}"/>
              </a:ext>
            </a:extLst>
          </p:cNvPr>
          <p:cNvPicPr>
            <a:picLocks noChangeAspect="1"/>
          </p:cNvPicPr>
          <p:nvPr/>
        </p:nvPicPr>
        <p:blipFill>
          <a:blip r:embed="rId3"/>
          <a:stretch>
            <a:fillRect/>
          </a:stretch>
        </p:blipFill>
        <p:spPr>
          <a:xfrm>
            <a:off x="7719716" y="895350"/>
            <a:ext cx="4034134" cy="4862899"/>
          </a:xfrm>
          <a:prstGeom prst="rect">
            <a:avLst/>
          </a:prstGeom>
        </p:spPr>
      </p:pic>
      <p:sp>
        <p:nvSpPr>
          <p:cNvPr id="5" name="TextBox 4">
            <a:extLst>
              <a:ext uri="{FF2B5EF4-FFF2-40B4-BE49-F238E27FC236}">
                <a16:creationId xmlns:a16="http://schemas.microsoft.com/office/drawing/2014/main" id="{97627DA1-9A2D-3298-2B70-7A45A4765A52}"/>
              </a:ext>
            </a:extLst>
          </p:cNvPr>
          <p:cNvSpPr txBox="1"/>
          <p:nvPr/>
        </p:nvSpPr>
        <p:spPr>
          <a:xfrm>
            <a:off x="8873067" y="5885392"/>
            <a:ext cx="1112292" cy="369332"/>
          </a:xfrm>
          <a:prstGeom prst="rect">
            <a:avLst/>
          </a:prstGeom>
          <a:noFill/>
        </p:spPr>
        <p:txBody>
          <a:bodyPr wrap="none" rtlCol="0">
            <a:spAutoFit/>
          </a:bodyPr>
          <a:lstStyle/>
          <a:p>
            <a:r>
              <a:rPr lang="en-US" dirty="0"/>
              <a:t>Heat Map</a:t>
            </a:r>
          </a:p>
        </p:txBody>
      </p:sp>
    </p:spTree>
    <p:extLst>
      <p:ext uri="{BB962C8B-B14F-4D97-AF65-F5344CB8AC3E}">
        <p14:creationId xmlns:p14="http://schemas.microsoft.com/office/powerpoint/2010/main" val="2405679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AD1C9-ACBE-7AD4-8000-24450AB307E0}"/>
              </a:ext>
            </a:extLst>
          </p:cNvPr>
          <p:cNvSpPr>
            <a:spLocks noGrp="1"/>
          </p:cNvSpPr>
          <p:nvPr>
            <p:ph type="title"/>
          </p:nvPr>
        </p:nvSpPr>
        <p:spPr>
          <a:xfrm>
            <a:off x="5638799" y="870076"/>
            <a:ext cx="3953934" cy="5847225"/>
          </a:xfrm>
        </p:spPr>
        <p:txBody>
          <a:bodyPr>
            <a:normAutofit/>
          </a:bodyPr>
          <a:lstStyle/>
          <a:p>
            <a:br>
              <a:rPr lang="en-US" sz="2800" dirty="0">
                <a:latin typeface="Arial" panose="020B0604020202020204" pitchFamily="34" charset="0"/>
                <a:ea typeface="+mn-ea"/>
                <a:cs typeface="Arial" panose="020B0604020202020204" pitchFamily="34" charset="0"/>
              </a:rPr>
            </a:br>
            <a:r>
              <a:rPr lang="en-US" sz="1800" dirty="0">
                <a:latin typeface="Arial" panose="020B0604020202020204" pitchFamily="34" charset="0"/>
                <a:ea typeface="+mn-ea"/>
                <a:cs typeface="Arial" panose="020B0604020202020204" pitchFamily="34" charset="0"/>
              </a:rPr>
              <a:t>Conclusion:</a:t>
            </a:r>
            <a:br>
              <a:rPr lang="en-US" sz="1800" dirty="0">
                <a:latin typeface="Arial" panose="020B0604020202020204" pitchFamily="34" charset="0"/>
                <a:ea typeface="+mn-ea"/>
                <a:cs typeface="Arial" panose="020B0604020202020204" pitchFamily="34" charset="0"/>
              </a:rPr>
            </a:br>
            <a:r>
              <a:rPr lang="en-US" sz="1800" dirty="0">
                <a:latin typeface="Arial" panose="020B0604020202020204" pitchFamily="34" charset="0"/>
                <a:ea typeface="+mn-ea"/>
                <a:cs typeface="Arial" panose="020B0604020202020204" pitchFamily="34" charset="0"/>
              </a:rPr>
              <a:t>1) 'Water' is highly negative correlated with 'Superplasticizer'.</a:t>
            </a:r>
            <a:br>
              <a:rPr lang="en-US" sz="1800" dirty="0">
                <a:latin typeface="Arial" panose="020B0604020202020204" pitchFamily="34" charset="0"/>
                <a:ea typeface="+mn-ea"/>
                <a:cs typeface="Arial" panose="020B0604020202020204" pitchFamily="34" charset="0"/>
              </a:rPr>
            </a:br>
            <a:r>
              <a:rPr lang="en-US" sz="1800" dirty="0">
                <a:latin typeface="Arial" panose="020B0604020202020204" pitchFamily="34" charset="0"/>
                <a:ea typeface="+mn-ea"/>
                <a:cs typeface="Arial" panose="020B0604020202020204" pitchFamily="34" charset="0"/>
              </a:rPr>
              <a:t>4) 'Water' is moderately negative corelated with 'Fine Aggregate'. </a:t>
            </a:r>
            <a:br>
              <a:rPr lang="en-US" sz="1800" dirty="0">
                <a:latin typeface="Arial" panose="020B0604020202020204" pitchFamily="34" charset="0"/>
                <a:ea typeface="+mn-ea"/>
                <a:cs typeface="Arial" panose="020B0604020202020204" pitchFamily="34" charset="0"/>
              </a:rPr>
            </a:br>
            <a:r>
              <a:rPr lang="en-US" sz="1800" dirty="0">
                <a:latin typeface="Arial" panose="020B0604020202020204" pitchFamily="34" charset="0"/>
                <a:ea typeface="+mn-ea"/>
                <a:cs typeface="Arial" panose="020B0604020202020204" pitchFamily="34" charset="0"/>
              </a:rPr>
              <a:t>2) 'Fly Ash' is moderately negative correlated with Cement'.</a:t>
            </a:r>
            <a:br>
              <a:rPr lang="en-US" sz="1800" dirty="0">
                <a:latin typeface="Arial" panose="020B0604020202020204" pitchFamily="34" charset="0"/>
                <a:ea typeface="+mn-ea"/>
                <a:cs typeface="Arial" panose="020B0604020202020204" pitchFamily="34" charset="0"/>
              </a:rPr>
            </a:br>
            <a:r>
              <a:rPr lang="en-US" sz="1800" dirty="0">
                <a:latin typeface="Arial" panose="020B0604020202020204" pitchFamily="34" charset="0"/>
                <a:ea typeface="+mn-ea"/>
                <a:cs typeface="Arial" panose="020B0604020202020204" pitchFamily="34" charset="0"/>
              </a:rPr>
              <a:t>3) 'Fly Ash' is moderately correlated with 'Superplasticizer'.</a:t>
            </a:r>
            <a:br>
              <a:rPr lang="en-US" sz="1800" dirty="0">
                <a:latin typeface="Arial" panose="020B0604020202020204" pitchFamily="34" charset="0"/>
                <a:ea typeface="+mn-ea"/>
                <a:cs typeface="Arial" panose="020B0604020202020204" pitchFamily="34" charset="0"/>
              </a:rPr>
            </a:br>
            <a:br>
              <a:rPr lang="en-US" sz="1800" dirty="0">
                <a:latin typeface="Arial" panose="020B0604020202020204" pitchFamily="34" charset="0"/>
                <a:ea typeface="+mn-ea"/>
                <a:cs typeface="Arial" panose="020B0604020202020204" pitchFamily="34" charset="0"/>
              </a:rPr>
            </a:br>
            <a:r>
              <a:rPr lang="en-US" sz="1800" dirty="0">
                <a:latin typeface="Arial" panose="020B0604020202020204" pitchFamily="34" charset="0"/>
                <a:ea typeface="+mn-ea"/>
                <a:cs typeface="Arial" panose="020B0604020202020204" pitchFamily="34" charset="0"/>
              </a:rPr>
              <a:t>Preliminary decision (drop the following feature):</a:t>
            </a:r>
            <a:br>
              <a:rPr lang="en-US" sz="1800" dirty="0">
                <a:latin typeface="Arial" panose="020B0604020202020204" pitchFamily="34" charset="0"/>
                <a:ea typeface="+mn-ea"/>
                <a:cs typeface="Arial" panose="020B0604020202020204" pitchFamily="34" charset="0"/>
              </a:rPr>
            </a:br>
            <a:r>
              <a:rPr lang="en-US" sz="1800" dirty="0">
                <a:latin typeface="Arial" panose="020B0604020202020204" pitchFamily="34" charset="0"/>
                <a:ea typeface="+mn-ea"/>
                <a:cs typeface="Arial" panose="020B0604020202020204" pitchFamily="34" charset="0"/>
              </a:rPr>
              <a:t>1) Fly Ash</a:t>
            </a:r>
            <a:br>
              <a:rPr lang="en-US" sz="1800" b="0" dirty="0">
                <a:solidFill>
                  <a:srgbClr val="000000"/>
                </a:solidFill>
                <a:effectLst/>
                <a:latin typeface="Menlo" panose="020B0609030804020204" pitchFamily="49" charset="0"/>
              </a:rPr>
            </a:br>
            <a:endParaRPr lang="en-US" sz="1800" dirty="0">
              <a:latin typeface="Arial" panose="020B0604020202020204" pitchFamily="34" charset="0"/>
              <a:ea typeface="+mn-ea"/>
              <a:cs typeface="Arial" panose="020B0604020202020204" pitchFamily="34" charset="0"/>
            </a:endParaRPr>
          </a:p>
        </p:txBody>
      </p:sp>
      <p:pic>
        <p:nvPicPr>
          <p:cNvPr id="3" name="Picture 2">
            <a:extLst>
              <a:ext uri="{FF2B5EF4-FFF2-40B4-BE49-F238E27FC236}">
                <a16:creationId xmlns:a16="http://schemas.microsoft.com/office/drawing/2014/main" id="{4A3B7F78-22D9-380C-6094-193C2524161E}"/>
              </a:ext>
            </a:extLst>
          </p:cNvPr>
          <p:cNvPicPr>
            <a:picLocks noChangeAspect="1"/>
          </p:cNvPicPr>
          <p:nvPr/>
        </p:nvPicPr>
        <p:blipFill>
          <a:blip r:embed="rId3"/>
          <a:stretch>
            <a:fillRect/>
          </a:stretch>
        </p:blipFill>
        <p:spPr>
          <a:xfrm>
            <a:off x="4995333" y="927089"/>
            <a:ext cx="6578600" cy="5528064"/>
          </a:xfrm>
          <a:prstGeom prst="rect">
            <a:avLst/>
          </a:prstGeom>
        </p:spPr>
      </p:pic>
      <p:sp>
        <p:nvSpPr>
          <p:cNvPr id="5" name="TextBox 4">
            <a:extLst>
              <a:ext uri="{FF2B5EF4-FFF2-40B4-BE49-F238E27FC236}">
                <a16:creationId xmlns:a16="http://schemas.microsoft.com/office/drawing/2014/main" id="{131F6837-349F-93AA-CD42-1A5986921C91}"/>
              </a:ext>
            </a:extLst>
          </p:cNvPr>
          <p:cNvSpPr txBox="1"/>
          <p:nvPr/>
        </p:nvSpPr>
        <p:spPr>
          <a:xfrm>
            <a:off x="410633" y="313807"/>
            <a:ext cx="7205133" cy="584775"/>
          </a:xfrm>
          <a:prstGeom prst="rect">
            <a:avLst/>
          </a:prstGeom>
          <a:noFill/>
        </p:spPr>
        <p:txBody>
          <a:bodyPr wrap="square">
            <a:spAutoFit/>
          </a:bodyPr>
          <a:lstStyle/>
          <a:p>
            <a:r>
              <a:rPr lang="en-US" sz="3200" dirty="0">
                <a:latin typeface="Sans Serif"/>
                <a:ea typeface="+mj-ea"/>
                <a:cs typeface="+mj-cs"/>
              </a:rPr>
              <a:t>Finding correlation Matrix for Data frame</a:t>
            </a:r>
          </a:p>
        </p:txBody>
      </p:sp>
      <p:sp>
        <p:nvSpPr>
          <p:cNvPr id="10" name="Content Placeholder 2">
            <a:extLst>
              <a:ext uri="{FF2B5EF4-FFF2-40B4-BE49-F238E27FC236}">
                <a16:creationId xmlns:a16="http://schemas.microsoft.com/office/drawing/2014/main" id="{EF94E060-B356-B42E-DB02-A838A1125406}"/>
              </a:ext>
            </a:extLst>
          </p:cNvPr>
          <p:cNvSpPr>
            <a:spLocks noGrp="1"/>
          </p:cNvSpPr>
          <p:nvPr>
            <p:ph idx="1"/>
          </p:nvPr>
        </p:nvSpPr>
        <p:spPr>
          <a:xfrm>
            <a:off x="511175" y="1473544"/>
            <a:ext cx="4805891" cy="5066238"/>
          </a:xfrm>
        </p:spPr>
        <p:txBody>
          <a:bodyPr>
            <a:normAutofit/>
          </a:bodyPr>
          <a:lstStyle/>
          <a:p>
            <a:r>
              <a:rPr lang="en-US" sz="2400" dirty="0">
                <a:latin typeface="Sans Serif"/>
                <a:ea typeface="+mj-ea"/>
                <a:cs typeface="+mj-cs"/>
              </a:rPr>
              <a:t>Features : Cement, Superplasticizer, Age have the highest correlation with strength.  </a:t>
            </a:r>
          </a:p>
          <a:p>
            <a:endParaRPr lang="en-US" sz="2400" dirty="0">
              <a:latin typeface="Sans Serif"/>
              <a:ea typeface="+mj-ea"/>
              <a:cs typeface="+mj-cs"/>
            </a:endParaRPr>
          </a:p>
          <a:p>
            <a:r>
              <a:rPr lang="en-US" sz="2400" dirty="0">
                <a:latin typeface="Sans Serif"/>
                <a:ea typeface="+mj-ea"/>
                <a:cs typeface="+mj-cs"/>
              </a:rPr>
              <a:t>Water has highest –</a:t>
            </a:r>
            <a:r>
              <a:rPr lang="en-US" sz="2400" dirty="0" err="1">
                <a:latin typeface="Sans Serif"/>
                <a:ea typeface="+mj-ea"/>
                <a:cs typeface="+mj-cs"/>
              </a:rPr>
              <a:t>Ve</a:t>
            </a:r>
            <a:r>
              <a:rPr lang="en-US" sz="2400" dirty="0">
                <a:latin typeface="Sans Serif"/>
                <a:ea typeface="+mj-ea"/>
                <a:cs typeface="+mj-cs"/>
              </a:rPr>
              <a:t> correlation with strength.</a:t>
            </a:r>
          </a:p>
          <a:p>
            <a:endParaRPr lang="en-US" sz="2400" dirty="0">
              <a:latin typeface="Sans Serif"/>
              <a:ea typeface="+mj-ea"/>
              <a:cs typeface="+mj-cs"/>
            </a:endParaRPr>
          </a:p>
          <a:p>
            <a:r>
              <a:rPr lang="en-US" sz="2400" dirty="0">
                <a:latin typeface="Sans Serif"/>
                <a:ea typeface="+mj-ea"/>
                <a:cs typeface="+mj-cs"/>
              </a:rPr>
              <a:t>Fly Ash has the lowest correlation with Strength</a:t>
            </a:r>
            <a:r>
              <a:rPr lang="en-US" sz="2400" dirty="0"/>
              <a:t>. </a:t>
            </a:r>
          </a:p>
        </p:txBody>
      </p:sp>
    </p:spTree>
    <p:extLst>
      <p:ext uri="{BB962C8B-B14F-4D97-AF65-F5344CB8AC3E}">
        <p14:creationId xmlns:p14="http://schemas.microsoft.com/office/powerpoint/2010/main" val="859999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FF7F060-69F0-40E2-61A2-EDA5CC636799}"/>
              </a:ext>
            </a:extLst>
          </p:cNvPr>
          <p:cNvSpPr>
            <a:spLocks noGrp="1"/>
          </p:cNvSpPr>
          <p:nvPr>
            <p:ph type="title"/>
          </p:nvPr>
        </p:nvSpPr>
        <p:spPr>
          <a:xfrm>
            <a:off x="173567" y="118534"/>
            <a:ext cx="10515600" cy="1325563"/>
          </a:xfrm>
        </p:spPr>
        <p:txBody>
          <a:bodyPr>
            <a:normAutofit/>
          </a:bodyPr>
          <a:lstStyle/>
          <a:p>
            <a:pPr marL="228600" indent="-228600">
              <a:spcBef>
                <a:spcPts val="1000"/>
              </a:spcBef>
              <a:buFont typeface="Arial" panose="020B0604020202020204" pitchFamily="34" charset="0"/>
              <a:buChar char="•"/>
            </a:pPr>
            <a:r>
              <a:rPr lang="en-US" sz="3200" dirty="0">
                <a:latin typeface="Sans Serif"/>
              </a:rPr>
              <a:t>Data Analysis : Data Distribution </a:t>
            </a:r>
          </a:p>
        </p:txBody>
      </p:sp>
      <p:pic>
        <p:nvPicPr>
          <p:cNvPr id="10" name="Picture 9" descr="Graphical user interface&#10;&#10;Description automatically generated">
            <a:extLst>
              <a:ext uri="{FF2B5EF4-FFF2-40B4-BE49-F238E27FC236}">
                <a16:creationId xmlns:a16="http://schemas.microsoft.com/office/drawing/2014/main" id="{AD027295-62D1-CC23-D35C-2D46F91A982A}"/>
              </a:ext>
            </a:extLst>
          </p:cNvPr>
          <p:cNvPicPr>
            <a:picLocks noChangeAspect="1"/>
          </p:cNvPicPr>
          <p:nvPr/>
        </p:nvPicPr>
        <p:blipFill>
          <a:blip r:embed="rId3"/>
          <a:stretch>
            <a:fillRect/>
          </a:stretch>
        </p:blipFill>
        <p:spPr>
          <a:xfrm>
            <a:off x="3365984" y="1181628"/>
            <a:ext cx="5665943" cy="5557838"/>
          </a:xfrm>
          <a:prstGeom prst="rect">
            <a:avLst/>
          </a:prstGeom>
        </p:spPr>
      </p:pic>
    </p:spTree>
    <p:extLst>
      <p:ext uri="{BB962C8B-B14F-4D97-AF65-F5344CB8AC3E}">
        <p14:creationId xmlns:p14="http://schemas.microsoft.com/office/powerpoint/2010/main" val="1161108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CF7E05-1EC1-9E49-2D74-CC079F0FE5B0}"/>
              </a:ext>
            </a:extLst>
          </p:cNvPr>
          <p:cNvPicPr>
            <a:picLocks noChangeAspect="1"/>
          </p:cNvPicPr>
          <p:nvPr/>
        </p:nvPicPr>
        <p:blipFill>
          <a:blip r:embed="rId3"/>
          <a:stretch>
            <a:fillRect/>
          </a:stretch>
        </p:blipFill>
        <p:spPr>
          <a:xfrm>
            <a:off x="1102541" y="1146234"/>
            <a:ext cx="4874920" cy="3861195"/>
          </a:xfrm>
          <a:prstGeom prst="rect">
            <a:avLst/>
          </a:prstGeom>
        </p:spPr>
      </p:pic>
      <p:sp>
        <p:nvSpPr>
          <p:cNvPr id="2" name="Title 1">
            <a:extLst>
              <a:ext uri="{FF2B5EF4-FFF2-40B4-BE49-F238E27FC236}">
                <a16:creationId xmlns:a16="http://schemas.microsoft.com/office/drawing/2014/main" id="{A5AAD1C9-ACBE-7AD4-8000-24450AB307E0}"/>
              </a:ext>
            </a:extLst>
          </p:cNvPr>
          <p:cNvSpPr>
            <a:spLocks noGrp="1"/>
          </p:cNvSpPr>
          <p:nvPr>
            <p:ph type="title"/>
          </p:nvPr>
        </p:nvSpPr>
        <p:spPr>
          <a:xfrm>
            <a:off x="65694" y="18172"/>
            <a:ext cx="10515600" cy="1325563"/>
          </a:xfrm>
        </p:spPr>
        <p:txBody>
          <a:bodyPr>
            <a:normAutofit/>
          </a:bodyPr>
          <a:lstStyle/>
          <a:p>
            <a:pPr marL="228600" indent="-228600">
              <a:spcBef>
                <a:spcPts val="1000"/>
              </a:spcBef>
              <a:buFont typeface="Arial" panose="020B0604020202020204" pitchFamily="34" charset="0"/>
              <a:buChar char="•"/>
            </a:pPr>
            <a:r>
              <a:rPr lang="en-US" sz="3200" dirty="0">
                <a:latin typeface="Sans Serif"/>
              </a:rPr>
              <a:t>Data Analysis : Plotting data distribution and box plot</a:t>
            </a:r>
          </a:p>
        </p:txBody>
      </p:sp>
      <p:pic>
        <p:nvPicPr>
          <p:cNvPr id="17" name="Picture 16">
            <a:extLst>
              <a:ext uri="{FF2B5EF4-FFF2-40B4-BE49-F238E27FC236}">
                <a16:creationId xmlns:a16="http://schemas.microsoft.com/office/drawing/2014/main" id="{125E5EBA-19AA-30A2-27A1-DA5B00147614}"/>
              </a:ext>
            </a:extLst>
          </p:cNvPr>
          <p:cNvPicPr>
            <a:picLocks noChangeAspect="1"/>
          </p:cNvPicPr>
          <p:nvPr/>
        </p:nvPicPr>
        <p:blipFill>
          <a:blip r:embed="rId4"/>
          <a:stretch>
            <a:fillRect/>
          </a:stretch>
        </p:blipFill>
        <p:spPr>
          <a:xfrm>
            <a:off x="276312" y="5219753"/>
            <a:ext cx="5617862" cy="1325563"/>
          </a:xfrm>
          <a:prstGeom prst="rect">
            <a:avLst/>
          </a:prstGeom>
        </p:spPr>
      </p:pic>
      <p:sp>
        <p:nvSpPr>
          <p:cNvPr id="19" name="TextBox 18">
            <a:extLst>
              <a:ext uri="{FF2B5EF4-FFF2-40B4-BE49-F238E27FC236}">
                <a16:creationId xmlns:a16="http://schemas.microsoft.com/office/drawing/2014/main" id="{9F80BC62-D372-2F2F-2BEF-BB2C81B67404}"/>
              </a:ext>
            </a:extLst>
          </p:cNvPr>
          <p:cNvSpPr txBox="1"/>
          <p:nvPr/>
        </p:nvSpPr>
        <p:spPr>
          <a:xfrm>
            <a:off x="65694" y="2785810"/>
            <a:ext cx="1621065" cy="307777"/>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IQR, 10 outliers </a:t>
            </a:r>
          </a:p>
        </p:txBody>
      </p:sp>
      <p:sp>
        <p:nvSpPr>
          <p:cNvPr id="21" name="TextBox 20">
            <a:extLst>
              <a:ext uri="{FF2B5EF4-FFF2-40B4-BE49-F238E27FC236}">
                <a16:creationId xmlns:a16="http://schemas.microsoft.com/office/drawing/2014/main" id="{6C62EE5D-9989-E349-A921-47CA8F291F84}"/>
              </a:ext>
            </a:extLst>
          </p:cNvPr>
          <p:cNvSpPr txBox="1"/>
          <p:nvPr/>
        </p:nvSpPr>
        <p:spPr>
          <a:xfrm>
            <a:off x="65694" y="2053386"/>
            <a:ext cx="2064414" cy="307777"/>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IQR, 5 outliers </a:t>
            </a:r>
          </a:p>
        </p:txBody>
      </p:sp>
      <p:sp>
        <p:nvSpPr>
          <p:cNvPr id="22" name="TextBox 21">
            <a:extLst>
              <a:ext uri="{FF2B5EF4-FFF2-40B4-BE49-F238E27FC236}">
                <a16:creationId xmlns:a16="http://schemas.microsoft.com/office/drawing/2014/main" id="{A165DCB7-3877-26F3-96EB-8EDF88B263DA}"/>
              </a:ext>
            </a:extLst>
          </p:cNvPr>
          <p:cNvSpPr txBox="1"/>
          <p:nvPr/>
        </p:nvSpPr>
        <p:spPr>
          <a:xfrm>
            <a:off x="65694" y="1651870"/>
            <a:ext cx="2211859" cy="307777"/>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IQR, 62 outliers </a:t>
            </a:r>
          </a:p>
        </p:txBody>
      </p:sp>
      <p:pic>
        <p:nvPicPr>
          <p:cNvPr id="3" name="Picture 2">
            <a:extLst>
              <a:ext uri="{FF2B5EF4-FFF2-40B4-BE49-F238E27FC236}">
                <a16:creationId xmlns:a16="http://schemas.microsoft.com/office/drawing/2014/main" id="{D6EE05B4-65EB-7D61-A37D-4F85FD9581FF}"/>
              </a:ext>
            </a:extLst>
          </p:cNvPr>
          <p:cNvPicPr>
            <a:picLocks noChangeAspect="1"/>
          </p:cNvPicPr>
          <p:nvPr/>
        </p:nvPicPr>
        <p:blipFill>
          <a:blip r:embed="rId5"/>
          <a:stretch>
            <a:fillRect/>
          </a:stretch>
        </p:blipFill>
        <p:spPr>
          <a:xfrm>
            <a:off x="6664405" y="1146234"/>
            <a:ext cx="4874920" cy="3894707"/>
          </a:xfrm>
          <a:prstGeom prst="rect">
            <a:avLst/>
          </a:prstGeom>
        </p:spPr>
      </p:pic>
      <p:pic>
        <p:nvPicPr>
          <p:cNvPr id="5" name="Picture 4">
            <a:extLst>
              <a:ext uri="{FF2B5EF4-FFF2-40B4-BE49-F238E27FC236}">
                <a16:creationId xmlns:a16="http://schemas.microsoft.com/office/drawing/2014/main" id="{9B798469-5A91-E5DC-1C12-0FD771EF941F}"/>
              </a:ext>
            </a:extLst>
          </p:cNvPr>
          <p:cNvPicPr>
            <a:picLocks noChangeAspect="1"/>
          </p:cNvPicPr>
          <p:nvPr/>
        </p:nvPicPr>
        <p:blipFill>
          <a:blip r:embed="rId6"/>
          <a:stretch>
            <a:fillRect/>
          </a:stretch>
        </p:blipFill>
        <p:spPr>
          <a:xfrm>
            <a:off x="6021516" y="5219753"/>
            <a:ext cx="5894172" cy="1383380"/>
          </a:xfrm>
          <a:prstGeom prst="rect">
            <a:avLst/>
          </a:prstGeom>
        </p:spPr>
      </p:pic>
      <p:cxnSp>
        <p:nvCxnSpPr>
          <p:cNvPr id="7" name="Straight Connector 6">
            <a:extLst>
              <a:ext uri="{FF2B5EF4-FFF2-40B4-BE49-F238E27FC236}">
                <a16:creationId xmlns:a16="http://schemas.microsoft.com/office/drawing/2014/main" id="{66BFAA80-5261-4ED0-DAA7-38EABEE23E71}"/>
              </a:ext>
            </a:extLst>
          </p:cNvPr>
          <p:cNvCxnSpPr>
            <a:cxnSpLocks/>
          </p:cNvCxnSpPr>
          <p:nvPr/>
        </p:nvCxnSpPr>
        <p:spPr>
          <a:xfrm>
            <a:off x="5977461" y="1146234"/>
            <a:ext cx="0" cy="5456899"/>
          </a:xfrm>
          <a:prstGeom prst="line">
            <a:avLst/>
          </a:prstGeom>
          <a:ln w="38100">
            <a:solidFill>
              <a:srgbClr val="1C37C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1762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4CAB6-1F33-F67A-76A7-1FD2AA0F40AA}"/>
              </a:ext>
            </a:extLst>
          </p:cNvPr>
          <p:cNvSpPr>
            <a:spLocks noGrp="1"/>
          </p:cNvSpPr>
          <p:nvPr>
            <p:ph type="title"/>
          </p:nvPr>
        </p:nvSpPr>
        <p:spPr>
          <a:xfrm>
            <a:off x="323850" y="93100"/>
            <a:ext cx="10515600" cy="1325563"/>
          </a:xfrm>
        </p:spPr>
        <p:txBody>
          <a:bodyPr>
            <a:normAutofit/>
          </a:bodyPr>
          <a:lstStyle/>
          <a:p>
            <a:r>
              <a:rPr lang="en-US" sz="3200" dirty="0">
                <a:latin typeface="Sans Serif"/>
              </a:rPr>
              <a:t>Data Standardization &amp; Normalization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1298E3E-7D30-92A0-DEBF-C9D55A4818C1}"/>
                  </a:ext>
                </a:extLst>
              </p:cNvPr>
              <p:cNvSpPr>
                <a:spLocks noGrp="1"/>
              </p:cNvSpPr>
              <p:nvPr>
                <p:ph idx="1"/>
              </p:nvPr>
            </p:nvSpPr>
            <p:spPr>
              <a:xfrm>
                <a:off x="838200" y="1872466"/>
                <a:ext cx="10515600" cy="4351338"/>
              </a:xfrm>
            </p:spPr>
            <p:txBody>
              <a:bodyPr/>
              <a:lstStyle/>
              <a:p>
                <a:r>
                  <a:rPr lang="en-US" sz="2400" dirty="0"/>
                  <a:t>Data Standardization,  </a:t>
                </a:r>
              </a:p>
              <a:p>
                <a:pPr lvl="1"/>
                <a:r>
                  <a:rPr lang="en-US" dirty="0"/>
                  <a:t>After standardization, </a:t>
                </a:r>
                <a14:m>
                  <m:oMath xmlns:m="http://schemas.openxmlformats.org/officeDocument/2006/math">
                    <m:r>
                      <a:rPr lang="en-US" b="0" i="1" smtClean="0">
                        <a:latin typeface="Cambria Math" panose="02040503050406030204" pitchFamily="18" charset="0"/>
                      </a:rPr>
                      <m:t>𝜇</m:t>
                    </m:r>
                    <m:r>
                      <a:rPr lang="en-US" b="0" i="1" smtClean="0">
                        <a:latin typeface="Cambria Math" panose="02040503050406030204" pitchFamily="18" charset="0"/>
                      </a:rPr>
                      <m:t>=0</m:t>
                    </m:r>
                  </m:oMath>
                </a14:m>
                <a:endParaRPr lang="en-US" dirty="0"/>
              </a:p>
              <a:p>
                <a:endParaRPr lang="en-US" dirty="0"/>
              </a:p>
              <a:p>
                <a:pPr marL="0" indent="0">
                  <a:buNone/>
                </a:pPr>
                <a:endParaRPr lang="en-US" dirty="0"/>
              </a:p>
              <a:p>
                <a:r>
                  <a:rPr lang="en-US" sz="2400" dirty="0"/>
                  <a:t>Data Normalization </a:t>
                </a:r>
              </a:p>
              <a:p>
                <a:pPr marL="0" indent="0">
                  <a:buNone/>
                </a:pPr>
                <a:endParaRPr lang="en-US" dirty="0"/>
              </a:p>
              <a:p>
                <a:pPr lvl="1"/>
                <a:r>
                  <a:rPr lang="en-US"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𝑛𝑜𝑟𝑚</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𝑚𝑖𝑛</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𝑚𝑎𝑥</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𝑚𝑖𝑛</m:t>
                            </m:r>
                          </m:sub>
                        </m:sSub>
                      </m:den>
                    </m:f>
                  </m:oMath>
                </a14:m>
                <a:endParaRPr lang="en-US" dirty="0"/>
              </a:p>
              <a:p>
                <a:endParaRPr lang="en-US" dirty="0"/>
              </a:p>
            </p:txBody>
          </p:sp>
        </mc:Choice>
        <mc:Fallback xmlns="">
          <p:sp>
            <p:nvSpPr>
              <p:cNvPr id="3" name="Content Placeholder 2">
                <a:extLst>
                  <a:ext uri="{FF2B5EF4-FFF2-40B4-BE49-F238E27FC236}">
                    <a16:creationId xmlns:a16="http://schemas.microsoft.com/office/drawing/2014/main" id="{41298E3E-7D30-92A0-DEBF-C9D55A4818C1}"/>
                  </a:ext>
                </a:extLst>
              </p:cNvPr>
              <p:cNvSpPr>
                <a:spLocks noGrp="1" noRot="1" noChangeAspect="1" noMove="1" noResize="1" noEditPoints="1" noAdjustHandles="1" noChangeArrowheads="1" noChangeShapeType="1" noTextEdit="1"/>
              </p:cNvSpPr>
              <p:nvPr>
                <p:ph idx="1"/>
              </p:nvPr>
            </p:nvSpPr>
            <p:spPr>
              <a:xfrm>
                <a:off x="838200" y="1872466"/>
                <a:ext cx="10515600" cy="4351338"/>
              </a:xfrm>
              <a:blipFill>
                <a:blip r:embed="rId3"/>
                <a:stretch>
                  <a:fillRect l="-844" t="-1744"/>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E2FCEC26-0B91-7663-CF4D-D0B96E2E392E}"/>
              </a:ext>
            </a:extLst>
          </p:cNvPr>
          <p:cNvPicPr>
            <a:picLocks noChangeAspect="1"/>
          </p:cNvPicPr>
          <p:nvPr/>
        </p:nvPicPr>
        <p:blipFill>
          <a:blip r:embed="rId4"/>
          <a:stretch>
            <a:fillRect/>
          </a:stretch>
        </p:blipFill>
        <p:spPr>
          <a:xfrm>
            <a:off x="1752600" y="2686390"/>
            <a:ext cx="1204913" cy="706037"/>
          </a:xfrm>
          <a:prstGeom prst="rect">
            <a:avLst/>
          </a:prstGeom>
        </p:spPr>
      </p:pic>
      <p:pic>
        <p:nvPicPr>
          <p:cNvPr id="5" name="Picture 4">
            <a:extLst>
              <a:ext uri="{FF2B5EF4-FFF2-40B4-BE49-F238E27FC236}">
                <a16:creationId xmlns:a16="http://schemas.microsoft.com/office/drawing/2014/main" id="{C6B4E2EF-36B0-D188-AB65-7D3B13C53DD5}"/>
              </a:ext>
            </a:extLst>
          </p:cNvPr>
          <p:cNvPicPr>
            <a:picLocks noChangeAspect="1"/>
          </p:cNvPicPr>
          <p:nvPr/>
        </p:nvPicPr>
        <p:blipFill>
          <a:blip r:embed="rId5"/>
          <a:stretch>
            <a:fillRect/>
          </a:stretch>
        </p:blipFill>
        <p:spPr>
          <a:xfrm>
            <a:off x="5228825" y="1825625"/>
            <a:ext cx="6596463" cy="1566802"/>
          </a:xfrm>
          <a:prstGeom prst="rect">
            <a:avLst/>
          </a:prstGeom>
        </p:spPr>
      </p:pic>
      <p:pic>
        <p:nvPicPr>
          <p:cNvPr id="6" name="Picture 5">
            <a:extLst>
              <a:ext uri="{FF2B5EF4-FFF2-40B4-BE49-F238E27FC236}">
                <a16:creationId xmlns:a16="http://schemas.microsoft.com/office/drawing/2014/main" id="{DC04DB5C-AEAF-8878-966C-1F9197E4EFD2}"/>
              </a:ext>
            </a:extLst>
          </p:cNvPr>
          <p:cNvPicPr>
            <a:picLocks noChangeAspect="1"/>
          </p:cNvPicPr>
          <p:nvPr/>
        </p:nvPicPr>
        <p:blipFill>
          <a:blip r:embed="rId6"/>
          <a:stretch>
            <a:fillRect/>
          </a:stretch>
        </p:blipFill>
        <p:spPr>
          <a:xfrm>
            <a:off x="5313458" y="4048135"/>
            <a:ext cx="6388006" cy="1437891"/>
          </a:xfrm>
          <a:prstGeom prst="rect">
            <a:avLst/>
          </a:prstGeom>
        </p:spPr>
      </p:pic>
      <p:sp>
        <p:nvSpPr>
          <p:cNvPr id="7" name="Rectangle 6">
            <a:extLst>
              <a:ext uri="{FF2B5EF4-FFF2-40B4-BE49-F238E27FC236}">
                <a16:creationId xmlns:a16="http://schemas.microsoft.com/office/drawing/2014/main" id="{27B06496-E852-A293-F528-28326D942EAD}"/>
              </a:ext>
            </a:extLst>
          </p:cNvPr>
          <p:cNvSpPr/>
          <p:nvPr/>
        </p:nvSpPr>
        <p:spPr>
          <a:xfrm>
            <a:off x="5228825" y="2257425"/>
            <a:ext cx="6596463" cy="1571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85C88E0-73CE-2914-6724-9A2FE7222FB7}"/>
              </a:ext>
            </a:extLst>
          </p:cNvPr>
          <p:cNvSpPr/>
          <p:nvPr/>
        </p:nvSpPr>
        <p:spPr>
          <a:xfrm>
            <a:off x="5228825" y="5328863"/>
            <a:ext cx="6596463" cy="1571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56CD2C0-5C22-2295-4E93-F35162FDC648}"/>
              </a:ext>
            </a:extLst>
          </p:cNvPr>
          <p:cNvSpPr/>
          <p:nvPr/>
        </p:nvSpPr>
        <p:spPr>
          <a:xfrm>
            <a:off x="5228825" y="4698023"/>
            <a:ext cx="6596463" cy="1571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12740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2266</TotalTime>
  <Words>571</Words>
  <Application>Microsoft Macintosh PowerPoint</Application>
  <PresentationFormat>Widescreen</PresentationFormat>
  <Paragraphs>124</Paragraphs>
  <Slides>15</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Arial Rounded MT Bold</vt:lpstr>
      <vt:lpstr>Calibri</vt:lpstr>
      <vt:lpstr>Calibri Light</vt:lpstr>
      <vt:lpstr>Cambria Math</vt:lpstr>
      <vt:lpstr>Menlo</vt:lpstr>
      <vt:lpstr>Sans Serif</vt:lpstr>
      <vt:lpstr>Office Theme</vt:lpstr>
      <vt:lpstr>Team 7:  Mohamed Eraky, Mahmoud Nassar, Anish Khilani    </vt:lpstr>
      <vt:lpstr>Contents</vt:lpstr>
      <vt:lpstr>Team collaboration ( Live share on VS code) </vt:lpstr>
      <vt:lpstr>Problem description </vt:lpstr>
      <vt:lpstr>Data Analysis : Checking missing data </vt:lpstr>
      <vt:lpstr> Conclusion: 1) 'Water' is highly negative correlated with 'Superplasticizer'. 4) 'Water' is moderately negative corelated with 'Fine Aggregate'.  2) 'Fly Ash' is moderately negative correlated with Cement'. 3) 'Fly Ash' is moderately correlated with 'Superplasticizer'.  Preliminary decision (drop the following feature): 1) Fly Ash </vt:lpstr>
      <vt:lpstr>Data Analysis : Data Distribution </vt:lpstr>
      <vt:lpstr>Data Analysis : Plotting data distribution and box plot</vt:lpstr>
      <vt:lpstr>Data Standardization &amp; Normalization </vt:lpstr>
      <vt:lpstr>Machine learning model Results : Test cases</vt:lpstr>
      <vt:lpstr>Standardized &amp; Normalized </vt:lpstr>
      <vt:lpstr>Principal Component Analysis : PCA </vt:lpstr>
      <vt:lpstr>PCA- CONT. </vt:lpstr>
      <vt:lpstr>PCA-Results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7:  Anish Khilani, Mahmoud Nassar, Mohamed Eraky     </dc:title>
  <dc:creator>Mohamed Eraky</dc:creator>
  <cp:lastModifiedBy>Mohamed Tawfik Eraky</cp:lastModifiedBy>
  <cp:revision>1</cp:revision>
  <dcterms:created xsi:type="dcterms:W3CDTF">2022-12-17T20:29:52Z</dcterms:created>
  <dcterms:modified xsi:type="dcterms:W3CDTF">2023-05-14T15:39:43Z</dcterms:modified>
</cp:coreProperties>
</file>

<file path=docProps/thumbnail.jpeg>
</file>